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61" r:id="rId2"/>
    <p:sldId id="281" r:id="rId3"/>
    <p:sldId id="282" r:id="rId4"/>
    <p:sldId id="283" r:id="rId5"/>
    <p:sldId id="284" r:id="rId6"/>
    <p:sldId id="279" r:id="rId7"/>
    <p:sldId id="278" r:id="rId8"/>
    <p:sldId id="285" r:id="rId9"/>
    <p:sldId id="300" r:id="rId10"/>
    <p:sldId id="280" r:id="rId11"/>
    <p:sldId id="301" r:id="rId12"/>
    <p:sldId id="277" r:id="rId13"/>
    <p:sldId id="302" r:id="rId14"/>
    <p:sldId id="286" r:id="rId15"/>
    <p:sldId id="303" r:id="rId16"/>
    <p:sldId id="304" r:id="rId17"/>
    <p:sldId id="305" r:id="rId18"/>
    <p:sldId id="287" r:id="rId19"/>
    <p:sldId id="288" r:id="rId20"/>
    <p:sldId id="306" r:id="rId21"/>
    <p:sldId id="307" r:id="rId22"/>
    <p:sldId id="308" r:id="rId23"/>
    <p:sldId id="309" r:id="rId24"/>
    <p:sldId id="289" r:id="rId25"/>
    <p:sldId id="310" r:id="rId26"/>
    <p:sldId id="311" r:id="rId27"/>
    <p:sldId id="312" r:id="rId28"/>
    <p:sldId id="290" r:id="rId29"/>
    <p:sldId id="314" r:id="rId30"/>
    <p:sldId id="315" r:id="rId31"/>
    <p:sldId id="291" r:id="rId32"/>
    <p:sldId id="292" r:id="rId33"/>
    <p:sldId id="316" r:id="rId34"/>
    <p:sldId id="317" r:id="rId35"/>
    <p:sldId id="318" r:id="rId36"/>
    <p:sldId id="320" r:id="rId37"/>
    <p:sldId id="293" r:id="rId38"/>
    <p:sldId id="321" r:id="rId39"/>
    <p:sldId id="322" r:id="rId40"/>
    <p:sldId id="323" r:id="rId41"/>
    <p:sldId id="324" r:id="rId42"/>
    <p:sldId id="294" r:id="rId43"/>
    <p:sldId id="325" r:id="rId44"/>
    <p:sldId id="326" r:id="rId45"/>
    <p:sldId id="327" r:id="rId46"/>
    <p:sldId id="328" r:id="rId47"/>
    <p:sldId id="295" r:id="rId48"/>
    <p:sldId id="329" r:id="rId49"/>
    <p:sldId id="330" r:id="rId50"/>
    <p:sldId id="331" r:id="rId51"/>
    <p:sldId id="296" r:id="rId52"/>
    <p:sldId id="332" r:id="rId53"/>
    <p:sldId id="337" r:id="rId54"/>
    <p:sldId id="338" r:id="rId55"/>
    <p:sldId id="339" r:id="rId56"/>
    <p:sldId id="333" r:id="rId57"/>
    <p:sldId id="334" r:id="rId58"/>
    <p:sldId id="335" r:id="rId59"/>
    <p:sldId id="297" r:id="rId60"/>
    <p:sldId id="340" r:id="rId61"/>
    <p:sldId id="341" r:id="rId62"/>
    <p:sldId id="343" r:id="rId63"/>
    <p:sldId id="344" r:id="rId64"/>
    <p:sldId id="298" r:id="rId65"/>
    <p:sldId id="348" r:id="rId66"/>
    <p:sldId id="350" r:id="rId67"/>
    <p:sldId id="352" r:id="rId68"/>
    <p:sldId id="351" r:id="rId69"/>
    <p:sldId id="345" r:id="rId70"/>
    <p:sldId id="299" r:id="rId71"/>
    <p:sldId id="353" r:id="rId72"/>
    <p:sldId id="354" r:id="rId73"/>
    <p:sldId id="355" r:id="rId74"/>
    <p:sldId id="356" r:id="rId75"/>
    <p:sldId id="269" r:id="rId7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F1EF"/>
    <a:srgbClr val="F9EAE7"/>
    <a:srgbClr val="1C1C1C"/>
    <a:srgbClr val="726056"/>
    <a:srgbClr val="F7931E"/>
    <a:srgbClr val="111111"/>
    <a:srgbClr val="8C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9" autoAdjust="0"/>
    <p:restoredTop sz="96958" autoAdjust="0"/>
  </p:normalViewPr>
  <p:slideViewPr>
    <p:cSldViewPr snapToGrid="0" showGuides="1">
      <p:cViewPr varScale="1">
        <p:scale>
          <a:sx n="136" d="100"/>
          <a:sy n="136" d="100"/>
        </p:scale>
        <p:origin x="120" y="132"/>
      </p:cViewPr>
      <p:guideLst>
        <p:guide orient="horz" pos="4178"/>
        <p:guide pos="2880"/>
      </p:guideLst>
    </p:cSldViewPr>
  </p:slideViewPr>
  <p:outlineViewPr>
    <p:cViewPr>
      <p:scale>
        <a:sx n="33" d="100"/>
        <a:sy n="33" d="100"/>
      </p:scale>
      <p:origin x="0" y="-29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4-481C-8508-2E16C4A3B7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4-481C-8508-2E16C4A3B7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4-481C-8508-2E16C4A3B7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4-481C-8508-2E16C4A3B7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Рял 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4-481C-8508-2E16C4A3B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1451104"/>
        <c:axId val="1651448928"/>
        <c:axId val="1651800704"/>
      </c:bar3DChart>
      <c:catAx>
        <c:axId val="165145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1448928"/>
        <c:crosses val="autoZero"/>
        <c:auto val="1"/>
        <c:lblAlgn val="ctr"/>
        <c:lblOffset val="100"/>
        <c:noMultiLvlLbl val="0"/>
      </c:catAx>
      <c:valAx>
        <c:axId val="16514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1451104"/>
        <c:crosses val="autoZero"/>
        <c:crossBetween val="between"/>
      </c:valAx>
      <c:serAx>
        <c:axId val="165180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14489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0EAB4-3CF0-4547-AD50-D621A0A4D14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107ABA-95DE-4005-A979-F0E78DA9A07F}">
      <dgm:prSet phldrT="[Текст]"/>
      <dgm:spPr/>
      <dgm:t>
        <a:bodyPr/>
        <a:lstStyle/>
        <a:p>
          <a:r>
            <a:rPr lang="uk-UA" dirty="0" smtClean="0"/>
            <a:t>Раз</a:t>
          </a:r>
          <a:endParaRPr lang="ru-RU" dirty="0"/>
        </a:p>
      </dgm:t>
    </dgm:pt>
    <dgm:pt modelId="{97B9872A-C42B-407E-A486-2190D1C38E50}" type="parTrans" cxnId="{A3A4C6C5-0C85-4C0D-86FA-ECB42817EB31}">
      <dgm:prSet/>
      <dgm:spPr/>
      <dgm:t>
        <a:bodyPr/>
        <a:lstStyle/>
        <a:p>
          <a:endParaRPr lang="ru-RU"/>
        </a:p>
      </dgm:t>
    </dgm:pt>
    <dgm:pt modelId="{299CAC3E-5686-4D22-9C68-1D0887F4060A}" type="sibTrans" cxnId="{A3A4C6C5-0C85-4C0D-86FA-ECB42817EB31}">
      <dgm:prSet/>
      <dgm:spPr/>
      <dgm:t>
        <a:bodyPr/>
        <a:lstStyle/>
        <a:p>
          <a:endParaRPr lang="ru-RU"/>
        </a:p>
      </dgm:t>
    </dgm:pt>
    <dgm:pt modelId="{16C61D30-5214-4E98-BFFD-07F8EE536E20}">
      <dgm:prSet phldrT="[Текст]"/>
      <dgm:spPr/>
      <dgm:t>
        <a:bodyPr/>
        <a:lstStyle/>
        <a:p>
          <a:r>
            <a:rPr lang="uk-UA" dirty="0" smtClean="0"/>
            <a:t>Бла бла бла</a:t>
          </a:r>
          <a:endParaRPr lang="ru-RU" dirty="0"/>
        </a:p>
      </dgm:t>
    </dgm:pt>
    <dgm:pt modelId="{912A3807-35FA-4B94-BDD5-05FC2283D58D}" type="parTrans" cxnId="{82C543FB-C9A8-4E70-BF95-C0842A140948}">
      <dgm:prSet/>
      <dgm:spPr/>
      <dgm:t>
        <a:bodyPr/>
        <a:lstStyle/>
        <a:p>
          <a:endParaRPr lang="ru-RU"/>
        </a:p>
      </dgm:t>
    </dgm:pt>
    <dgm:pt modelId="{85B65CC7-3B9F-42DE-A4F7-22331A86E548}" type="sibTrans" cxnId="{82C543FB-C9A8-4E70-BF95-C0842A140948}">
      <dgm:prSet/>
      <dgm:spPr/>
      <dgm:t>
        <a:bodyPr/>
        <a:lstStyle/>
        <a:p>
          <a:endParaRPr lang="ru-RU"/>
        </a:p>
      </dgm:t>
    </dgm:pt>
    <dgm:pt modelId="{A5FD81F7-9167-48E4-8C83-45F230231626}">
      <dgm:prSet phldrT="[Текст]" phldr="1"/>
      <dgm:spPr/>
      <dgm:t>
        <a:bodyPr/>
        <a:lstStyle/>
        <a:p>
          <a:endParaRPr lang="ru-RU" dirty="0"/>
        </a:p>
      </dgm:t>
    </dgm:pt>
    <dgm:pt modelId="{488BCC2D-7151-4682-AD93-FA6162F75F26}" type="parTrans" cxnId="{E2DD403C-2114-410F-B3A1-25E69074022C}">
      <dgm:prSet/>
      <dgm:spPr/>
      <dgm:t>
        <a:bodyPr/>
        <a:lstStyle/>
        <a:p>
          <a:endParaRPr lang="ru-RU"/>
        </a:p>
      </dgm:t>
    </dgm:pt>
    <dgm:pt modelId="{A729B91C-797E-424C-9B78-2254BC7EEDC8}" type="sibTrans" cxnId="{E2DD403C-2114-410F-B3A1-25E69074022C}">
      <dgm:prSet/>
      <dgm:spPr/>
      <dgm:t>
        <a:bodyPr/>
        <a:lstStyle/>
        <a:p>
          <a:endParaRPr lang="ru-RU"/>
        </a:p>
      </dgm:t>
    </dgm:pt>
    <dgm:pt modelId="{68E2AEE9-6845-4F1C-B8BC-6ECFB07BC3BA}">
      <dgm:prSet phldrT="[Текст]" phldr="1"/>
      <dgm:spPr/>
      <dgm:t>
        <a:bodyPr/>
        <a:lstStyle/>
        <a:p>
          <a:endParaRPr lang="ru-RU" dirty="0"/>
        </a:p>
      </dgm:t>
    </dgm:pt>
    <dgm:pt modelId="{41FE28B0-2D5C-4613-88C9-50FB2CD99370}" type="parTrans" cxnId="{E783A758-4275-4BAA-AF23-B3218A99E980}">
      <dgm:prSet/>
      <dgm:spPr/>
      <dgm:t>
        <a:bodyPr/>
        <a:lstStyle/>
        <a:p>
          <a:endParaRPr lang="ru-RU"/>
        </a:p>
      </dgm:t>
    </dgm:pt>
    <dgm:pt modelId="{D2C7EAF6-31D9-4627-9415-026EDD699F7C}" type="sibTrans" cxnId="{E783A758-4275-4BAA-AF23-B3218A99E980}">
      <dgm:prSet/>
      <dgm:spPr/>
      <dgm:t>
        <a:bodyPr/>
        <a:lstStyle/>
        <a:p>
          <a:endParaRPr lang="ru-RU"/>
        </a:p>
      </dgm:t>
    </dgm:pt>
    <dgm:pt modelId="{CE1BADBE-99D4-4EBF-9470-BE371732041C}">
      <dgm:prSet phldrT="[Текст]" phldr="1"/>
      <dgm:spPr/>
      <dgm:t>
        <a:bodyPr/>
        <a:lstStyle/>
        <a:p>
          <a:endParaRPr lang="ru-RU" dirty="0"/>
        </a:p>
      </dgm:t>
    </dgm:pt>
    <dgm:pt modelId="{42E91AAD-7616-4A2F-B28B-3B67CB7D6434}" type="parTrans" cxnId="{72AA6FB8-59E5-4974-9C53-CE0AAA0AEA31}">
      <dgm:prSet/>
      <dgm:spPr/>
      <dgm:t>
        <a:bodyPr/>
        <a:lstStyle/>
        <a:p>
          <a:endParaRPr lang="ru-RU"/>
        </a:p>
      </dgm:t>
    </dgm:pt>
    <dgm:pt modelId="{76C97DA0-BAC2-4A99-9E1C-4239A0228855}" type="sibTrans" cxnId="{72AA6FB8-59E5-4974-9C53-CE0AAA0AEA31}">
      <dgm:prSet/>
      <dgm:spPr/>
      <dgm:t>
        <a:bodyPr/>
        <a:lstStyle/>
        <a:p>
          <a:endParaRPr lang="ru-RU"/>
        </a:p>
      </dgm:t>
    </dgm:pt>
    <dgm:pt modelId="{23F683C4-2187-4C3A-A7F9-818601FC494D}">
      <dgm:prSet phldrT="[Текст]"/>
      <dgm:spPr/>
      <dgm:t>
        <a:bodyPr/>
        <a:lstStyle/>
        <a:p>
          <a:r>
            <a:rPr lang="uk-UA" dirty="0" smtClean="0"/>
            <a:t>Бла бла бла</a:t>
          </a:r>
          <a:endParaRPr lang="ru-RU" dirty="0"/>
        </a:p>
      </dgm:t>
    </dgm:pt>
    <dgm:pt modelId="{A51FD098-7603-4B07-A0EF-6F2E189ACB41}" type="parTrans" cxnId="{12AC0090-895D-4497-A016-925B79F348EC}">
      <dgm:prSet/>
      <dgm:spPr/>
      <dgm:t>
        <a:bodyPr/>
        <a:lstStyle/>
        <a:p>
          <a:endParaRPr lang="ru-RU"/>
        </a:p>
      </dgm:t>
    </dgm:pt>
    <dgm:pt modelId="{1895C9EF-E748-4FAB-A6A2-07DB5AC8FC19}" type="sibTrans" cxnId="{12AC0090-895D-4497-A016-925B79F348EC}">
      <dgm:prSet/>
      <dgm:spPr/>
      <dgm:t>
        <a:bodyPr/>
        <a:lstStyle/>
        <a:p>
          <a:endParaRPr lang="ru-RU"/>
        </a:p>
      </dgm:t>
    </dgm:pt>
    <dgm:pt modelId="{01892432-2955-44C1-A7D7-8A13FBCA6DE2}">
      <dgm:prSet phldrT="[Текст]"/>
      <dgm:spPr/>
      <dgm:t>
        <a:bodyPr/>
        <a:lstStyle/>
        <a:p>
          <a:r>
            <a:rPr lang="uk-UA" dirty="0" smtClean="0"/>
            <a:t>Чотири</a:t>
          </a:r>
        </a:p>
        <a:p>
          <a:r>
            <a:rPr lang="uk-UA" dirty="0" smtClean="0"/>
            <a:t>Авпвпр</a:t>
          </a:r>
          <a:endParaRPr lang="ru-RU" dirty="0"/>
        </a:p>
      </dgm:t>
    </dgm:pt>
    <dgm:pt modelId="{4496D0BD-5737-4AA8-83C8-0306D040CDE7}" type="parTrans" cxnId="{AB5414DB-0911-4C7F-9EEF-A9E045FA5D82}">
      <dgm:prSet/>
      <dgm:spPr/>
      <dgm:t>
        <a:bodyPr/>
        <a:lstStyle/>
        <a:p>
          <a:endParaRPr lang="ru-RU"/>
        </a:p>
      </dgm:t>
    </dgm:pt>
    <dgm:pt modelId="{6EB571AE-4D4A-4056-8902-5BA6FC722F9F}" type="sibTrans" cxnId="{AB5414DB-0911-4C7F-9EEF-A9E045FA5D82}">
      <dgm:prSet/>
      <dgm:spPr/>
      <dgm:t>
        <a:bodyPr/>
        <a:lstStyle/>
        <a:p>
          <a:endParaRPr lang="ru-RU"/>
        </a:p>
      </dgm:t>
    </dgm:pt>
    <dgm:pt modelId="{E66DE558-13D5-42BA-A1FF-12248D862754}">
      <dgm:prSet phldrT="[Текст]"/>
      <dgm:spPr/>
      <dgm:t>
        <a:bodyPr/>
        <a:lstStyle/>
        <a:p>
          <a:r>
            <a:rPr lang="uk-UA" dirty="0" smtClean="0"/>
            <a:t>П’чть</a:t>
          </a:r>
          <a:endParaRPr lang="ru-RU" dirty="0"/>
        </a:p>
      </dgm:t>
    </dgm:pt>
    <dgm:pt modelId="{CB2952DB-D7D4-4C9A-8D6B-DA57FDD4D6A2}" type="parTrans" cxnId="{5E0584B6-8867-4693-AC7F-15E8FDD62DB2}">
      <dgm:prSet/>
      <dgm:spPr/>
      <dgm:t>
        <a:bodyPr/>
        <a:lstStyle/>
        <a:p>
          <a:endParaRPr lang="ru-RU"/>
        </a:p>
      </dgm:t>
    </dgm:pt>
    <dgm:pt modelId="{20C00C13-B759-4C35-8A66-8E8913609D1A}" type="sibTrans" cxnId="{5E0584B6-8867-4693-AC7F-15E8FDD62DB2}">
      <dgm:prSet/>
      <dgm:spPr/>
      <dgm:t>
        <a:bodyPr/>
        <a:lstStyle/>
        <a:p>
          <a:endParaRPr lang="ru-RU"/>
        </a:p>
      </dgm:t>
    </dgm:pt>
    <dgm:pt modelId="{6D67DBEC-0B6E-49C0-8C71-7DF6689241D4}">
      <dgm:prSet phldrT="[Текст]"/>
      <dgm:spPr/>
      <dgm:t>
        <a:bodyPr/>
        <a:lstStyle/>
        <a:p>
          <a:r>
            <a:rPr lang="uk-UA" dirty="0" smtClean="0"/>
            <a:t>Шість</a:t>
          </a:r>
          <a:endParaRPr lang="ru-RU" dirty="0"/>
        </a:p>
      </dgm:t>
    </dgm:pt>
    <dgm:pt modelId="{F87CD7A0-FB3B-4135-8B1B-C772FBB0C45D}" type="parTrans" cxnId="{0B0C5A42-BA04-4D29-BBAE-F32FAE7879A3}">
      <dgm:prSet/>
      <dgm:spPr/>
      <dgm:t>
        <a:bodyPr/>
        <a:lstStyle/>
        <a:p>
          <a:endParaRPr lang="ru-RU"/>
        </a:p>
      </dgm:t>
    </dgm:pt>
    <dgm:pt modelId="{5294A8AF-634F-4D3D-9D5E-BA5F594BF1FA}" type="sibTrans" cxnId="{0B0C5A42-BA04-4D29-BBAE-F32FAE7879A3}">
      <dgm:prSet/>
      <dgm:spPr/>
      <dgm:t>
        <a:bodyPr/>
        <a:lstStyle/>
        <a:p>
          <a:endParaRPr lang="ru-RU"/>
        </a:p>
      </dgm:t>
    </dgm:pt>
    <dgm:pt modelId="{1A66B6E9-5067-4B1E-82F5-711E4BE804DA}">
      <dgm:prSet phldrT="[Текст]"/>
      <dgm:spPr/>
      <dgm:t>
        <a:bodyPr/>
        <a:lstStyle/>
        <a:p>
          <a:r>
            <a:rPr lang="uk-UA" dirty="0" smtClean="0"/>
            <a:t>Сім</a:t>
          </a:r>
          <a:endParaRPr lang="ru-RU" dirty="0"/>
        </a:p>
      </dgm:t>
    </dgm:pt>
    <dgm:pt modelId="{2751D67D-505E-4F3C-A520-DFD82431A834}" type="parTrans" cxnId="{6CC80DDB-DD92-47E4-8B93-13F8015DF3DD}">
      <dgm:prSet/>
      <dgm:spPr/>
      <dgm:t>
        <a:bodyPr/>
        <a:lstStyle/>
        <a:p>
          <a:endParaRPr lang="ru-RU"/>
        </a:p>
      </dgm:t>
    </dgm:pt>
    <dgm:pt modelId="{1A90F62B-BC9D-492A-805F-78B83A085294}" type="sibTrans" cxnId="{6CC80DDB-DD92-47E4-8B93-13F8015DF3DD}">
      <dgm:prSet/>
      <dgm:spPr/>
      <dgm:t>
        <a:bodyPr/>
        <a:lstStyle/>
        <a:p>
          <a:endParaRPr lang="ru-RU"/>
        </a:p>
      </dgm:t>
    </dgm:pt>
    <dgm:pt modelId="{3F6C4703-B929-421D-9DCE-FDA6FD7A5D65}">
      <dgm:prSet phldrT="[Текст]"/>
      <dgm:spPr/>
      <dgm:t>
        <a:bodyPr/>
        <a:lstStyle/>
        <a:p>
          <a:r>
            <a:rPr lang="uk-UA" dirty="0" smtClean="0"/>
            <a:t>Вісім</a:t>
          </a:r>
          <a:endParaRPr lang="ru-RU" dirty="0"/>
        </a:p>
      </dgm:t>
    </dgm:pt>
    <dgm:pt modelId="{380BE543-FB78-4EB6-AD4C-A1B23B443F92}" type="parTrans" cxnId="{536DD690-A1A3-4BC2-B61F-C129D217029D}">
      <dgm:prSet/>
      <dgm:spPr/>
      <dgm:t>
        <a:bodyPr/>
        <a:lstStyle/>
        <a:p>
          <a:endParaRPr lang="ru-RU"/>
        </a:p>
      </dgm:t>
    </dgm:pt>
    <dgm:pt modelId="{7A871735-9159-480E-ABEE-E9C247A76948}" type="sibTrans" cxnId="{536DD690-A1A3-4BC2-B61F-C129D217029D}">
      <dgm:prSet/>
      <dgm:spPr/>
      <dgm:t>
        <a:bodyPr/>
        <a:lstStyle/>
        <a:p>
          <a:endParaRPr lang="ru-RU"/>
        </a:p>
      </dgm:t>
    </dgm:pt>
    <dgm:pt modelId="{F48E1552-8EF2-4704-9A14-3C9C8443E638}">
      <dgm:prSet phldrT="[Текст]"/>
      <dgm:spPr/>
      <dgm:t>
        <a:bodyPr/>
        <a:lstStyle/>
        <a:p>
          <a:r>
            <a:rPr lang="uk-UA" dirty="0" smtClean="0"/>
            <a:t>Дев’ять</a:t>
          </a:r>
          <a:endParaRPr lang="ru-RU" dirty="0"/>
        </a:p>
      </dgm:t>
    </dgm:pt>
    <dgm:pt modelId="{B867DB5F-949B-470D-837E-3FDC767AF79F}" type="parTrans" cxnId="{F9274C23-1B95-4F06-A8D5-EFD1007F6B62}">
      <dgm:prSet/>
      <dgm:spPr/>
      <dgm:t>
        <a:bodyPr/>
        <a:lstStyle/>
        <a:p>
          <a:endParaRPr lang="ru-RU"/>
        </a:p>
      </dgm:t>
    </dgm:pt>
    <dgm:pt modelId="{A4BB5288-1037-49F0-9875-A571E167B813}" type="sibTrans" cxnId="{F9274C23-1B95-4F06-A8D5-EFD1007F6B62}">
      <dgm:prSet/>
      <dgm:spPr/>
      <dgm:t>
        <a:bodyPr/>
        <a:lstStyle/>
        <a:p>
          <a:endParaRPr lang="ru-RU"/>
        </a:p>
      </dgm:t>
    </dgm:pt>
    <dgm:pt modelId="{6E509948-44B9-4552-8023-5533DE5CD131}" type="pres">
      <dgm:prSet presAssocID="{E3E0EAB4-3CF0-4547-AD50-D621A0A4D1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04088B-CCF2-43FF-A81B-0BF99BC7E7B0}" type="pres">
      <dgm:prSet presAssocID="{C9107ABA-95DE-4005-A979-F0E78DA9A07F}" presName="composite" presStyleCnt="0"/>
      <dgm:spPr/>
    </dgm:pt>
    <dgm:pt modelId="{6B02366B-C4AD-46FB-B83C-89228312DA05}" type="pres">
      <dgm:prSet presAssocID="{C9107ABA-95DE-4005-A979-F0E78DA9A07F}" presName="bentUpArrow1" presStyleLbl="alignImgPlace1" presStyleIdx="0" presStyleCnt="8"/>
      <dgm:spPr/>
    </dgm:pt>
    <dgm:pt modelId="{A8C51B68-BC8C-4263-807B-361E9762B078}" type="pres">
      <dgm:prSet presAssocID="{C9107ABA-95DE-4005-A979-F0E78DA9A07F}" presName="ParentText" presStyleLbl="node1" presStyleIdx="0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1ED48-FF1B-4F28-9A31-B52F8B2E5B58}" type="pres">
      <dgm:prSet presAssocID="{C9107ABA-95DE-4005-A979-F0E78DA9A07F}" presName="ChildText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4F917-B06C-4DEC-90BD-86A1E2BF8353}" type="pres">
      <dgm:prSet presAssocID="{299CAC3E-5686-4D22-9C68-1D0887F4060A}" presName="sibTrans" presStyleCnt="0"/>
      <dgm:spPr/>
    </dgm:pt>
    <dgm:pt modelId="{E29A63CA-4B9E-4170-9261-1FDEC29F005C}" type="pres">
      <dgm:prSet presAssocID="{A5FD81F7-9167-48E4-8C83-45F230231626}" presName="composite" presStyleCnt="0"/>
      <dgm:spPr/>
    </dgm:pt>
    <dgm:pt modelId="{1327E28D-88C5-4BE8-BB0A-A029674DC457}" type="pres">
      <dgm:prSet presAssocID="{A5FD81F7-9167-48E4-8C83-45F230231626}" presName="bentUpArrow1" presStyleLbl="alignImgPlace1" presStyleIdx="1" presStyleCnt="8"/>
      <dgm:spPr/>
    </dgm:pt>
    <dgm:pt modelId="{54D008E3-06DD-4DB4-93A8-B05A3FEAECFC}" type="pres">
      <dgm:prSet presAssocID="{A5FD81F7-9167-48E4-8C83-45F230231626}" presName="ParentText" presStyleLbl="node1" presStyleIdx="1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FCE5A-6EBF-4E1A-A844-DD5F9F8D9B1D}" type="pres">
      <dgm:prSet presAssocID="{A5FD81F7-9167-48E4-8C83-45F230231626}" presName="ChildText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BF559-4857-4C60-9FE6-60FFA15ADA6B}" type="pres">
      <dgm:prSet presAssocID="{A729B91C-797E-424C-9B78-2254BC7EEDC8}" presName="sibTrans" presStyleCnt="0"/>
      <dgm:spPr/>
    </dgm:pt>
    <dgm:pt modelId="{FF678445-138B-4036-B612-07C3D3E670D8}" type="pres">
      <dgm:prSet presAssocID="{CE1BADBE-99D4-4EBF-9470-BE371732041C}" presName="composite" presStyleCnt="0"/>
      <dgm:spPr/>
    </dgm:pt>
    <dgm:pt modelId="{584B127C-C58D-4127-81EC-112F6BC5F4D8}" type="pres">
      <dgm:prSet presAssocID="{CE1BADBE-99D4-4EBF-9470-BE371732041C}" presName="bentUpArrow1" presStyleLbl="alignImgPlace1" presStyleIdx="2" presStyleCnt="8"/>
      <dgm:spPr/>
    </dgm:pt>
    <dgm:pt modelId="{F3B8C339-3271-4780-84E7-688243D30C82}" type="pres">
      <dgm:prSet presAssocID="{CE1BADBE-99D4-4EBF-9470-BE371732041C}" presName="ParentText" presStyleLbl="node1" presStyleIdx="2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1085-7E68-4166-8AC9-AF6210B5E82B}" type="pres">
      <dgm:prSet presAssocID="{CE1BADBE-99D4-4EBF-9470-BE371732041C}" presName="Child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2D6C6691-C0CF-45C3-85C8-45F8B0684756}" type="pres">
      <dgm:prSet presAssocID="{76C97DA0-BAC2-4A99-9E1C-4239A0228855}" presName="sibTrans" presStyleCnt="0"/>
      <dgm:spPr/>
    </dgm:pt>
    <dgm:pt modelId="{40A90635-7569-4B18-AF98-B3E7FE7645E2}" type="pres">
      <dgm:prSet presAssocID="{01892432-2955-44C1-A7D7-8A13FBCA6DE2}" presName="composite" presStyleCnt="0"/>
      <dgm:spPr/>
    </dgm:pt>
    <dgm:pt modelId="{AA6CF5B1-DC06-429D-8F07-7A0E7008F4BE}" type="pres">
      <dgm:prSet presAssocID="{01892432-2955-44C1-A7D7-8A13FBCA6DE2}" presName="bentUpArrow1" presStyleLbl="alignImgPlace1" presStyleIdx="3" presStyleCnt="8"/>
      <dgm:spPr/>
    </dgm:pt>
    <dgm:pt modelId="{2B5CAB79-BC95-47A0-B24D-594369CC3592}" type="pres">
      <dgm:prSet presAssocID="{01892432-2955-44C1-A7D7-8A13FBCA6DE2}" presName="ParentText" presStyleLbl="node1" presStyleIdx="3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7BDCE-5D78-445F-8550-84C5E1F1E115}" type="pres">
      <dgm:prSet presAssocID="{01892432-2955-44C1-A7D7-8A13FBCA6DE2}" presName="Child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2C0C59AB-B57C-412F-832B-6748DE1B2C26}" type="pres">
      <dgm:prSet presAssocID="{6EB571AE-4D4A-4056-8902-5BA6FC722F9F}" presName="sibTrans" presStyleCnt="0"/>
      <dgm:spPr/>
    </dgm:pt>
    <dgm:pt modelId="{833EE946-78C3-4B04-AB81-DF56F2B3F63D}" type="pres">
      <dgm:prSet presAssocID="{E66DE558-13D5-42BA-A1FF-12248D862754}" presName="composite" presStyleCnt="0"/>
      <dgm:spPr/>
    </dgm:pt>
    <dgm:pt modelId="{6327D4F1-6DDD-43C1-8593-51A08DA33DB2}" type="pres">
      <dgm:prSet presAssocID="{E66DE558-13D5-42BA-A1FF-12248D862754}" presName="bentUpArrow1" presStyleLbl="alignImgPlace1" presStyleIdx="4" presStyleCnt="8"/>
      <dgm:spPr/>
    </dgm:pt>
    <dgm:pt modelId="{5D52A02F-6EE7-462C-B1D6-6F5F8B80FBD4}" type="pres">
      <dgm:prSet presAssocID="{E66DE558-13D5-42BA-A1FF-12248D862754}" presName="ParentText" presStyleLbl="node1" presStyleIdx="4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9F965-8CEB-4B94-A2F6-773F11034DAB}" type="pres">
      <dgm:prSet presAssocID="{E66DE558-13D5-42BA-A1FF-12248D862754}" presName="Child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AB8B7812-AA34-4E55-81D5-929BB6C681C5}" type="pres">
      <dgm:prSet presAssocID="{20C00C13-B759-4C35-8A66-8E8913609D1A}" presName="sibTrans" presStyleCnt="0"/>
      <dgm:spPr/>
    </dgm:pt>
    <dgm:pt modelId="{C620615A-1C21-40DD-9438-4A8EED786E6E}" type="pres">
      <dgm:prSet presAssocID="{6D67DBEC-0B6E-49C0-8C71-7DF6689241D4}" presName="composite" presStyleCnt="0"/>
      <dgm:spPr/>
    </dgm:pt>
    <dgm:pt modelId="{8017FB77-0937-4578-9B28-34CD212A7530}" type="pres">
      <dgm:prSet presAssocID="{6D67DBEC-0B6E-49C0-8C71-7DF6689241D4}" presName="bentUpArrow1" presStyleLbl="alignImgPlace1" presStyleIdx="5" presStyleCnt="8"/>
      <dgm:spPr/>
    </dgm:pt>
    <dgm:pt modelId="{5C8C6891-CB62-4174-80DF-E589D85ECF41}" type="pres">
      <dgm:prSet presAssocID="{6D67DBEC-0B6E-49C0-8C71-7DF6689241D4}" presName="ParentText" presStyleLbl="node1" presStyleIdx="5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9A36E-9A6E-43AA-AF48-BF80F9E4F526}" type="pres">
      <dgm:prSet presAssocID="{6D67DBEC-0B6E-49C0-8C71-7DF6689241D4}" presName="Child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17EB8C2E-0744-476A-9FC1-44CB603D9949}" type="pres">
      <dgm:prSet presAssocID="{5294A8AF-634F-4D3D-9D5E-BA5F594BF1FA}" presName="sibTrans" presStyleCnt="0"/>
      <dgm:spPr/>
    </dgm:pt>
    <dgm:pt modelId="{2C4A4BDA-D5AD-4357-A652-2F1C41EBC098}" type="pres">
      <dgm:prSet presAssocID="{1A66B6E9-5067-4B1E-82F5-711E4BE804DA}" presName="composite" presStyleCnt="0"/>
      <dgm:spPr/>
    </dgm:pt>
    <dgm:pt modelId="{6B171325-BB37-4BFF-94C7-5E97DF233BC3}" type="pres">
      <dgm:prSet presAssocID="{1A66B6E9-5067-4B1E-82F5-711E4BE804DA}" presName="bentUpArrow1" presStyleLbl="alignImgPlace1" presStyleIdx="6" presStyleCnt="8"/>
      <dgm:spPr/>
    </dgm:pt>
    <dgm:pt modelId="{DC700127-A98F-4180-8408-35940656BC4E}" type="pres">
      <dgm:prSet presAssocID="{1A66B6E9-5067-4B1E-82F5-711E4BE804DA}" presName="ParentText" presStyleLbl="node1" presStyleIdx="6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E8AF5-1C7A-4C63-86B0-66161ADEE204}" type="pres">
      <dgm:prSet presAssocID="{1A66B6E9-5067-4B1E-82F5-711E4BE804DA}" presName="Child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2F946AEA-8F8B-42A2-B6FA-69C3E7CC33CB}" type="pres">
      <dgm:prSet presAssocID="{1A90F62B-BC9D-492A-805F-78B83A085294}" presName="sibTrans" presStyleCnt="0"/>
      <dgm:spPr/>
    </dgm:pt>
    <dgm:pt modelId="{ECAAC626-6AF2-44DD-A9AB-B77E168F4E74}" type="pres">
      <dgm:prSet presAssocID="{3F6C4703-B929-421D-9DCE-FDA6FD7A5D65}" presName="composite" presStyleCnt="0"/>
      <dgm:spPr/>
    </dgm:pt>
    <dgm:pt modelId="{C6DFA8F0-3ABD-47D9-B3A9-1D3C6EC672E5}" type="pres">
      <dgm:prSet presAssocID="{3F6C4703-B929-421D-9DCE-FDA6FD7A5D65}" presName="bentUpArrow1" presStyleLbl="alignImgPlace1" presStyleIdx="7" presStyleCnt="8"/>
      <dgm:spPr/>
    </dgm:pt>
    <dgm:pt modelId="{E4504BA5-53F1-40DD-8250-FC93742038FA}" type="pres">
      <dgm:prSet presAssocID="{3F6C4703-B929-421D-9DCE-FDA6FD7A5D65}" presName="ParentText" presStyleLbl="node1" presStyleIdx="7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0B93F-7BFE-427D-A949-3C3B72923172}" type="pres">
      <dgm:prSet presAssocID="{3F6C4703-B929-421D-9DCE-FDA6FD7A5D65}" presName="Child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F91D8BD9-01C4-4D6D-B301-3F8E26317012}" type="pres">
      <dgm:prSet presAssocID="{7A871735-9159-480E-ABEE-E9C247A76948}" presName="sibTrans" presStyleCnt="0"/>
      <dgm:spPr/>
    </dgm:pt>
    <dgm:pt modelId="{A7A0ECB1-2B35-44E2-808C-928B20644CC7}" type="pres">
      <dgm:prSet presAssocID="{F48E1552-8EF2-4704-9A14-3C9C8443E638}" presName="composite" presStyleCnt="0"/>
      <dgm:spPr/>
    </dgm:pt>
    <dgm:pt modelId="{8192AA66-DE9C-4172-8E91-ED65AE133269}" type="pres">
      <dgm:prSet presAssocID="{F48E1552-8EF2-4704-9A14-3C9C8443E638}" presName="ParentText" presStyleLbl="node1" presStyleIdx="8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559A9-6413-4845-A808-FC6BA7FA0BF3}" type="pres">
      <dgm:prSet presAssocID="{F48E1552-8EF2-4704-9A14-3C9C8443E638}" presName="FinalChildText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136CB-FDF5-42EC-997D-31F6B50B8BF2}" type="presOf" srcId="{C9107ABA-95DE-4005-A979-F0E78DA9A07F}" destId="{A8C51B68-BC8C-4263-807B-361E9762B078}" srcOrd="0" destOrd="0" presId="urn:microsoft.com/office/officeart/2005/8/layout/StepDownProcess"/>
    <dgm:cxn modelId="{E2DD403C-2114-410F-B3A1-25E69074022C}" srcId="{E3E0EAB4-3CF0-4547-AD50-D621A0A4D14D}" destId="{A5FD81F7-9167-48E4-8C83-45F230231626}" srcOrd="1" destOrd="0" parTransId="{488BCC2D-7151-4682-AD93-FA6162F75F26}" sibTransId="{A729B91C-797E-424C-9B78-2254BC7EEDC8}"/>
    <dgm:cxn modelId="{E783A758-4275-4BAA-AF23-B3218A99E980}" srcId="{A5FD81F7-9167-48E4-8C83-45F230231626}" destId="{68E2AEE9-6845-4F1C-B8BC-6ECFB07BC3BA}" srcOrd="0" destOrd="0" parTransId="{41FE28B0-2D5C-4613-88C9-50FB2CD99370}" sibTransId="{D2C7EAF6-31D9-4627-9415-026EDD699F7C}"/>
    <dgm:cxn modelId="{AB5414DB-0911-4C7F-9EEF-A9E045FA5D82}" srcId="{E3E0EAB4-3CF0-4547-AD50-D621A0A4D14D}" destId="{01892432-2955-44C1-A7D7-8A13FBCA6DE2}" srcOrd="3" destOrd="0" parTransId="{4496D0BD-5737-4AA8-83C8-0306D040CDE7}" sibTransId="{6EB571AE-4D4A-4056-8902-5BA6FC722F9F}"/>
    <dgm:cxn modelId="{E8AE8A6D-52B0-428C-B44C-8F49B4E7CB46}" type="presOf" srcId="{E3E0EAB4-3CF0-4547-AD50-D621A0A4D14D}" destId="{6E509948-44B9-4552-8023-5533DE5CD131}" srcOrd="0" destOrd="0" presId="urn:microsoft.com/office/officeart/2005/8/layout/StepDownProcess"/>
    <dgm:cxn modelId="{2D864BE0-0339-4776-A885-3BF9D089B4CE}" type="presOf" srcId="{01892432-2955-44C1-A7D7-8A13FBCA6DE2}" destId="{2B5CAB79-BC95-47A0-B24D-594369CC3592}" srcOrd="0" destOrd="0" presId="urn:microsoft.com/office/officeart/2005/8/layout/StepDownProcess"/>
    <dgm:cxn modelId="{B868BD5D-C83F-42A7-B747-3FBB2A1F5E7A}" type="presOf" srcId="{E66DE558-13D5-42BA-A1FF-12248D862754}" destId="{5D52A02F-6EE7-462C-B1D6-6F5F8B80FBD4}" srcOrd="0" destOrd="0" presId="urn:microsoft.com/office/officeart/2005/8/layout/StepDownProcess"/>
    <dgm:cxn modelId="{E4A30EC3-3BD3-4B18-BB3A-BC639405C158}" type="presOf" srcId="{1A66B6E9-5067-4B1E-82F5-711E4BE804DA}" destId="{DC700127-A98F-4180-8408-35940656BC4E}" srcOrd="0" destOrd="0" presId="urn:microsoft.com/office/officeart/2005/8/layout/StepDownProcess"/>
    <dgm:cxn modelId="{A3A4C6C5-0C85-4C0D-86FA-ECB42817EB31}" srcId="{E3E0EAB4-3CF0-4547-AD50-D621A0A4D14D}" destId="{C9107ABA-95DE-4005-A979-F0E78DA9A07F}" srcOrd="0" destOrd="0" parTransId="{97B9872A-C42B-407E-A486-2190D1C38E50}" sibTransId="{299CAC3E-5686-4D22-9C68-1D0887F4060A}"/>
    <dgm:cxn modelId="{0B0C5A42-BA04-4D29-BBAE-F32FAE7879A3}" srcId="{E3E0EAB4-3CF0-4547-AD50-D621A0A4D14D}" destId="{6D67DBEC-0B6E-49C0-8C71-7DF6689241D4}" srcOrd="5" destOrd="0" parTransId="{F87CD7A0-FB3B-4135-8B1B-C772FBB0C45D}" sibTransId="{5294A8AF-634F-4D3D-9D5E-BA5F594BF1FA}"/>
    <dgm:cxn modelId="{12AC0090-895D-4497-A016-925B79F348EC}" srcId="{F48E1552-8EF2-4704-9A14-3C9C8443E638}" destId="{23F683C4-2187-4C3A-A7F9-818601FC494D}" srcOrd="0" destOrd="0" parTransId="{A51FD098-7603-4B07-A0EF-6F2E189ACB41}" sibTransId="{1895C9EF-E748-4FAB-A6A2-07DB5AC8FC19}"/>
    <dgm:cxn modelId="{536DD690-A1A3-4BC2-B61F-C129D217029D}" srcId="{E3E0EAB4-3CF0-4547-AD50-D621A0A4D14D}" destId="{3F6C4703-B929-421D-9DCE-FDA6FD7A5D65}" srcOrd="7" destOrd="0" parTransId="{380BE543-FB78-4EB6-AD4C-A1B23B443F92}" sibTransId="{7A871735-9159-480E-ABEE-E9C247A76948}"/>
    <dgm:cxn modelId="{F9274C23-1B95-4F06-A8D5-EFD1007F6B62}" srcId="{E3E0EAB4-3CF0-4547-AD50-D621A0A4D14D}" destId="{F48E1552-8EF2-4704-9A14-3C9C8443E638}" srcOrd="8" destOrd="0" parTransId="{B867DB5F-949B-470D-837E-3FDC767AF79F}" sibTransId="{A4BB5288-1037-49F0-9875-A571E167B813}"/>
    <dgm:cxn modelId="{65C0B75E-5836-4584-BD50-C0ED1AF6FB68}" type="presOf" srcId="{23F683C4-2187-4C3A-A7F9-818601FC494D}" destId="{A3B559A9-6413-4845-A808-FC6BA7FA0BF3}" srcOrd="0" destOrd="0" presId="urn:microsoft.com/office/officeart/2005/8/layout/StepDownProcess"/>
    <dgm:cxn modelId="{7D8A0A14-DA84-433F-A402-3F9A5BFFA2D0}" type="presOf" srcId="{A5FD81F7-9167-48E4-8C83-45F230231626}" destId="{54D008E3-06DD-4DB4-93A8-B05A3FEAECFC}" srcOrd="0" destOrd="0" presId="urn:microsoft.com/office/officeart/2005/8/layout/StepDownProcess"/>
    <dgm:cxn modelId="{5E0584B6-8867-4693-AC7F-15E8FDD62DB2}" srcId="{E3E0EAB4-3CF0-4547-AD50-D621A0A4D14D}" destId="{E66DE558-13D5-42BA-A1FF-12248D862754}" srcOrd="4" destOrd="0" parTransId="{CB2952DB-D7D4-4C9A-8D6B-DA57FDD4D6A2}" sibTransId="{20C00C13-B759-4C35-8A66-8E8913609D1A}"/>
    <dgm:cxn modelId="{81313A04-B520-4A8A-8832-4F2295BCE16B}" type="presOf" srcId="{3F6C4703-B929-421D-9DCE-FDA6FD7A5D65}" destId="{E4504BA5-53F1-40DD-8250-FC93742038FA}" srcOrd="0" destOrd="0" presId="urn:microsoft.com/office/officeart/2005/8/layout/StepDownProcess"/>
    <dgm:cxn modelId="{DA9CDD9C-1EF7-438F-837D-4DA5318F89DD}" type="presOf" srcId="{CE1BADBE-99D4-4EBF-9470-BE371732041C}" destId="{F3B8C339-3271-4780-84E7-688243D30C82}" srcOrd="0" destOrd="0" presId="urn:microsoft.com/office/officeart/2005/8/layout/StepDownProcess"/>
    <dgm:cxn modelId="{EB75570B-7FE3-4FC3-BBEA-C08CF308BACD}" type="presOf" srcId="{68E2AEE9-6845-4F1C-B8BC-6ECFB07BC3BA}" destId="{290FCE5A-6EBF-4E1A-A844-DD5F9F8D9B1D}" srcOrd="0" destOrd="0" presId="urn:microsoft.com/office/officeart/2005/8/layout/StepDownProcess"/>
    <dgm:cxn modelId="{6CC80DDB-DD92-47E4-8B93-13F8015DF3DD}" srcId="{E3E0EAB4-3CF0-4547-AD50-D621A0A4D14D}" destId="{1A66B6E9-5067-4B1E-82F5-711E4BE804DA}" srcOrd="6" destOrd="0" parTransId="{2751D67D-505E-4F3C-A520-DFD82431A834}" sibTransId="{1A90F62B-BC9D-492A-805F-78B83A085294}"/>
    <dgm:cxn modelId="{72AA6FB8-59E5-4974-9C53-CE0AAA0AEA31}" srcId="{E3E0EAB4-3CF0-4547-AD50-D621A0A4D14D}" destId="{CE1BADBE-99D4-4EBF-9470-BE371732041C}" srcOrd="2" destOrd="0" parTransId="{42E91AAD-7616-4A2F-B28B-3B67CB7D6434}" sibTransId="{76C97DA0-BAC2-4A99-9E1C-4239A0228855}"/>
    <dgm:cxn modelId="{82C543FB-C9A8-4E70-BF95-C0842A140948}" srcId="{C9107ABA-95DE-4005-A979-F0E78DA9A07F}" destId="{16C61D30-5214-4E98-BFFD-07F8EE536E20}" srcOrd="0" destOrd="0" parTransId="{912A3807-35FA-4B94-BDD5-05FC2283D58D}" sibTransId="{85B65CC7-3B9F-42DE-A4F7-22331A86E548}"/>
    <dgm:cxn modelId="{FAF03833-794C-4F7D-8C7A-1B6B5EB9018F}" type="presOf" srcId="{6D67DBEC-0B6E-49C0-8C71-7DF6689241D4}" destId="{5C8C6891-CB62-4174-80DF-E589D85ECF41}" srcOrd="0" destOrd="0" presId="urn:microsoft.com/office/officeart/2005/8/layout/StepDownProcess"/>
    <dgm:cxn modelId="{F6BEF083-7A5B-4A0B-BDFA-EF449955C8B9}" type="presOf" srcId="{16C61D30-5214-4E98-BFFD-07F8EE536E20}" destId="{58E1ED48-FF1B-4F28-9A31-B52F8B2E5B58}" srcOrd="0" destOrd="0" presId="urn:microsoft.com/office/officeart/2005/8/layout/StepDownProcess"/>
    <dgm:cxn modelId="{22AC0D1F-B3C4-46F9-A371-360F38E195B2}" type="presOf" srcId="{F48E1552-8EF2-4704-9A14-3C9C8443E638}" destId="{8192AA66-DE9C-4172-8E91-ED65AE133269}" srcOrd="0" destOrd="0" presId="urn:microsoft.com/office/officeart/2005/8/layout/StepDownProcess"/>
    <dgm:cxn modelId="{9FE25B91-9FED-410C-9007-917E44F1EA20}" type="presParOf" srcId="{6E509948-44B9-4552-8023-5533DE5CD131}" destId="{6204088B-CCF2-43FF-A81B-0BF99BC7E7B0}" srcOrd="0" destOrd="0" presId="urn:microsoft.com/office/officeart/2005/8/layout/StepDownProcess"/>
    <dgm:cxn modelId="{9C1A88B8-6F20-44FC-A2F2-8591D1D96C47}" type="presParOf" srcId="{6204088B-CCF2-43FF-A81B-0BF99BC7E7B0}" destId="{6B02366B-C4AD-46FB-B83C-89228312DA05}" srcOrd="0" destOrd="0" presId="urn:microsoft.com/office/officeart/2005/8/layout/StepDownProcess"/>
    <dgm:cxn modelId="{68AE81FD-4CCE-48DA-B6A6-9159F1042F4A}" type="presParOf" srcId="{6204088B-CCF2-43FF-A81B-0BF99BC7E7B0}" destId="{A8C51B68-BC8C-4263-807B-361E9762B078}" srcOrd="1" destOrd="0" presId="urn:microsoft.com/office/officeart/2005/8/layout/StepDownProcess"/>
    <dgm:cxn modelId="{473F827F-9ADC-4E69-893C-BF44A15806EB}" type="presParOf" srcId="{6204088B-CCF2-43FF-A81B-0BF99BC7E7B0}" destId="{58E1ED48-FF1B-4F28-9A31-B52F8B2E5B58}" srcOrd="2" destOrd="0" presId="urn:microsoft.com/office/officeart/2005/8/layout/StepDownProcess"/>
    <dgm:cxn modelId="{02ACC011-FFE7-42EF-AEA1-BDF815B777C4}" type="presParOf" srcId="{6E509948-44B9-4552-8023-5533DE5CD131}" destId="{FA44F917-B06C-4DEC-90BD-86A1E2BF8353}" srcOrd="1" destOrd="0" presId="urn:microsoft.com/office/officeart/2005/8/layout/StepDownProcess"/>
    <dgm:cxn modelId="{268B8F94-1B38-4A72-AD28-FFDE4660151D}" type="presParOf" srcId="{6E509948-44B9-4552-8023-5533DE5CD131}" destId="{E29A63CA-4B9E-4170-9261-1FDEC29F005C}" srcOrd="2" destOrd="0" presId="urn:microsoft.com/office/officeart/2005/8/layout/StepDownProcess"/>
    <dgm:cxn modelId="{8814BCCF-6BD2-4304-86CF-B3FB7C359FA0}" type="presParOf" srcId="{E29A63CA-4B9E-4170-9261-1FDEC29F005C}" destId="{1327E28D-88C5-4BE8-BB0A-A029674DC457}" srcOrd="0" destOrd="0" presId="urn:microsoft.com/office/officeart/2005/8/layout/StepDownProcess"/>
    <dgm:cxn modelId="{D8DFD905-F891-4F04-B681-A575CD6D0311}" type="presParOf" srcId="{E29A63CA-4B9E-4170-9261-1FDEC29F005C}" destId="{54D008E3-06DD-4DB4-93A8-B05A3FEAECFC}" srcOrd="1" destOrd="0" presId="urn:microsoft.com/office/officeart/2005/8/layout/StepDownProcess"/>
    <dgm:cxn modelId="{8CBC30C4-BB17-431C-9AAE-7094D7D8CF5D}" type="presParOf" srcId="{E29A63CA-4B9E-4170-9261-1FDEC29F005C}" destId="{290FCE5A-6EBF-4E1A-A844-DD5F9F8D9B1D}" srcOrd="2" destOrd="0" presId="urn:microsoft.com/office/officeart/2005/8/layout/StepDownProcess"/>
    <dgm:cxn modelId="{420C9ED0-5826-487A-9FB4-6F7E7824C99E}" type="presParOf" srcId="{6E509948-44B9-4552-8023-5533DE5CD131}" destId="{76DBF559-4857-4C60-9FE6-60FFA15ADA6B}" srcOrd="3" destOrd="0" presId="urn:microsoft.com/office/officeart/2005/8/layout/StepDownProcess"/>
    <dgm:cxn modelId="{F2902344-830A-4D95-9FC3-2986EC96F0F1}" type="presParOf" srcId="{6E509948-44B9-4552-8023-5533DE5CD131}" destId="{FF678445-138B-4036-B612-07C3D3E670D8}" srcOrd="4" destOrd="0" presId="urn:microsoft.com/office/officeart/2005/8/layout/StepDownProcess"/>
    <dgm:cxn modelId="{0EC46E97-2249-4061-86F0-771692174E30}" type="presParOf" srcId="{FF678445-138B-4036-B612-07C3D3E670D8}" destId="{584B127C-C58D-4127-81EC-112F6BC5F4D8}" srcOrd="0" destOrd="0" presId="urn:microsoft.com/office/officeart/2005/8/layout/StepDownProcess"/>
    <dgm:cxn modelId="{732A6E7C-617C-49DB-AC36-2FB94301C28C}" type="presParOf" srcId="{FF678445-138B-4036-B612-07C3D3E670D8}" destId="{F3B8C339-3271-4780-84E7-688243D30C82}" srcOrd="1" destOrd="0" presId="urn:microsoft.com/office/officeart/2005/8/layout/StepDownProcess"/>
    <dgm:cxn modelId="{9AC9C665-3C94-431F-8865-0A28402B35DE}" type="presParOf" srcId="{FF678445-138B-4036-B612-07C3D3E670D8}" destId="{30721085-7E68-4166-8AC9-AF6210B5E82B}" srcOrd="2" destOrd="0" presId="urn:microsoft.com/office/officeart/2005/8/layout/StepDownProcess"/>
    <dgm:cxn modelId="{CC12BA49-4608-4854-BC22-57BABE64C650}" type="presParOf" srcId="{6E509948-44B9-4552-8023-5533DE5CD131}" destId="{2D6C6691-C0CF-45C3-85C8-45F8B0684756}" srcOrd="5" destOrd="0" presId="urn:microsoft.com/office/officeart/2005/8/layout/StepDownProcess"/>
    <dgm:cxn modelId="{B0E5E08A-1F29-4F6B-ADE3-20C5411325E9}" type="presParOf" srcId="{6E509948-44B9-4552-8023-5533DE5CD131}" destId="{40A90635-7569-4B18-AF98-B3E7FE7645E2}" srcOrd="6" destOrd="0" presId="urn:microsoft.com/office/officeart/2005/8/layout/StepDownProcess"/>
    <dgm:cxn modelId="{0D86A797-D850-498B-B899-47AE3C9A8469}" type="presParOf" srcId="{40A90635-7569-4B18-AF98-B3E7FE7645E2}" destId="{AA6CF5B1-DC06-429D-8F07-7A0E7008F4BE}" srcOrd="0" destOrd="0" presId="urn:microsoft.com/office/officeart/2005/8/layout/StepDownProcess"/>
    <dgm:cxn modelId="{B8933436-A264-4898-833C-C1B0C832E44E}" type="presParOf" srcId="{40A90635-7569-4B18-AF98-B3E7FE7645E2}" destId="{2B5CAB79-BC95-47A0-B24D-594369CC3592}" srcOrd="1" destOrd="0" presId="urn:microsoft.com/office/officeart/2005/8/layout/StepDownProcess"/>
    <dgm:cxn modelId="{148C24F5-1478-4949-A98E-F159A7621DFE}" type="presParOf" srcId="{40A90635-7569-4B18-AF98-B3E7FE7645E2}" destId="{44C7BDCE-5D78-445F-8550-84C5E1F1E115}" srcOrd="2" destOrd="0" presId="urn:microsoft.com/office/officeart/2005/8/layout/StepDownProcess"/>
    <dgm:cxn modelId="{6BE3177A-36B8-4D52-BD3D-AB862EE0C815}" type="presParOf" srcId="{6E509948-44B9-4552-8023-5533DE5CD131}" destId="{2C0C59AB-B57C-412F-832B-6748DE1B2C26}" srcOrd="7" destOrd="0" presId="urn:microsoft.com/office/officeart/2005/8/layout/StepDownProcess"/>
    <dgm:cxn modelId="{8EAAA020-25D9-463F-ADD8-F31262F3477C}" type="presParOf" srcId="{6E509948-44B9-4552-8023-5533DE5CD131}" destId="{833EE946-78C3-4B04-AB81-DF56F2B3F63D}" srcOrd="8" destOrd="0" presId="urn:microsoft.com/office/officeart/2005/8/layout/StepDownProcess"/>
    <dgm:cxn modelId="{39C72ACB-3A1D-4884-B384-D48038BCEE49}" type="presParOf" srcId="{833EE946-78C3-4B04-AB81-DF56F2B3F63D}" destId="{6327D4F1-6DDD-43C1-8593-51A08DA33DB2}" srcOrd="0" destOrd="0" presId="urn:microsoft.com/office/officeart/2005/8/layout/StepDownProcess"/>
    <dgm:cxn modelId="{01E2E3FB-4F2E-4FD2-8512-91FB287CA993}" type="presParOf" srcId="{833EE946-78C3-4B04-AB81-DF56F2B3F63D}" destId="{5D52A02F-6EE7-462C-B1D6-6F5F8B80FBD4}" srcOrd="1" destOrd="0" presId="urn:microsoft.com/office/officeart/2005/8/layout/StepDownProcess"/>
    <dgm:cxn modelId="{89F9A8F1-B8EB-47E8-8392-17321B691D2C}" type="presParOf" srcId="{833EE946-78C3-4B04-AB81-DF56F2B3F63D}" destId="{4439F965-8CEB-4B94-A2F6-773F11034DAB}" srcOrd="2" destOrd="0" presId="urn:microsoft.com/office/officeart/2005/8/layout/StepDownProcess"/>
    <dgm:cxn modelId="{AAC61B38-5C30-4A79-9563-C8537FF15438}" type="presParOf" srcId="{6E509948-44B9-4552-8023-5533DE5CD131}" destId="{AB8B7812-AA34-4E55-81D5-929BB6C681C5}" srcOrd="9" destOrd="0" presId="urn:microsoft.com/office/officeart/2005/8/layout/StepDownProcess"/>
    <dgm:cxn modelId="{51006439-A4ED-4067-964F-C513FE5A80EA}" type="presParOf" srcId="{6E509948-44B9-4552-8023-5533DE5CD131}" destId="{C620615A-1C21-40DD-9438-4A8EED786E6E}" srcOrd="10" destOrd="0" presId="urn:microsoft.com/office/officeart/2005/8/layout/StepDownProcess"/>
    <dgm:cxn modelId="{DC3533E3-97D9-408D-8D9E-3B008084DC71}" type="presParOf" srcId="{C620615A-1C21-40DD-9438-4A8EED786E6E}" destId="{8017FB77-0937-4578-9B28-34CD212A7530}" srcOrd="0" destOrd="0" presId="urn:microsoft.com/office/officeart/2005/8/layout/StepDownProcess"/>
    <dgm:cxn modelId="{9728CB40-4D48-46FB-97EE-9F7F1AC755B5}" type="presParOf" srcId="{C620615A-1C21-40DD-9438-4A8EED786E6E}" destId="{5C8C6891-CB62-4174-80DF-E589D85ECF41}" srcOrd="1" destOrd="0" presId="urn:microsoft.com/office/officeart/2005/8/layout/StepDownProcess"/>
    <dgm:cxn modelId="{BC7D6946-9BF9-477A-BA8F-67164DC9DAE7}" type="presParOf" srcId="{C620615A-1C21-40DD-9438-4A8EED786E6E}" destId="{7489A36E-9A6E-43AA-AF48-BF80F9E4F526}" srcOrd="2" destOrd="0" presId="urn:microsoft.com/office/officeart/2005/8/layout/StepDownProcess"/>
    <dgm:cxn modelId="{7DBE8B72-A864-4314-8A93-182C87B4EE95}" type="presParOf" srcId="{6E509948-44B9-4552-8023-5533DE5CD131}" destId="{17EB8C2E-0744-476A-9FC1-44CB603D9949}" srcOrd="11" destOrd="0" presId="urn:microsoft.com/office/officeart/2005/8/layout/StepDownProcess"/>
    <dgm:cxn modelId="{CB8324A9-E995-43EB-9708-AC4D77F9CD50}" type="presParOf" srcId="{6E509948-44B9-4552-8023-5533DE5CD131}" destId="{2C4A4BDA-D5AD-4357-A652-2F1C41EBC098}" srcOrd="12" destOrd="0" presId="urn:microsoft.com/office/officeart/2005/8/layout/StepDownProcess"/>
    <dgm:cxn modelId="{6F74E8DC-5C65-49D2-A70C-4A6BFE347850}" type="presParOf" srcId="{2C4A4BDA-D5AD-4357-A652-2F1C41EBC098}" destId="{6B171325-BB37-4BFF-94C7-5E97DF233BC3}" srcOrd="0" destOrd="0" presId="urn:microsoft.com/office/officeart/2005/8/layout/StepDownProcess"/>
    <dgm:cxn modelId="{745C7981-1F89-4C7A-A54A-D639E441A8C6}" type="presParOf" srcId="{2C4A4BDA-D5AD-4357-A652-2F1C41EBC098}" destId="{DC700127-A98F-4180-8408-35940656BC4E}" srcOrd="1" destOrd="0" presId="urn:microsoft.com/office/officeart/2005/8/layout/StepDownProcess"/>
    <dgm:cxn modelId="{79B278F4-C78C-4A20-ABE1-09E54A19674C}" type="presParOf" srcId="{2C4A4BDA-D5AD-4357-A652-2F1C41EBC098}" destId="{781E8AF5-1C7A-4C63-86B0-66161ADEE204}" srcOrd="2" destOrd="0" presId="urn:microsoft.com/office/officeart/2005/8/layout/StepDownProcess"/>
    <dgm:cxn modelId="{17AEBB01-76D6-4648-885D-31198047E051}" type="presParOf" srcId="{6E509948-44B9-4552-8023-5533DE5CD131}" destId="{2F946AEA-8F8B-42A2-B6FA-69C3E7CC33CB}" srcOrd="13" destOrd="0" presId="urn:microsoft.com/office/officeart/2005/8/layout/StepDownProcess"/>
    <dgm:cxn modelId="{68A0983D-4DD2-4210-90C1-1CFA114CD727}" type="presParOf" srcId="{6E509948-44B9-4552-8023-5533DE5CD131}" destId="{ECAAC626-6AF2-44DD-A9AB-B77E168F4E74}" srcOrd="14" destOrd="0" presId="urn:microsoft.com/office/officeart/2005/8/layout/StepDownProcess"/>
    <dgm:cxn modelId="{83139E06-52D9-472E-B04E-C83F2CCBF411}" type="presParOf" srcId="{ECAAC626-6AF2-44DD-A9AB-B77E168F4E74}" destId="{C6DFA8F0-3ABD-47D9-B3A9-1D3C6EC672E5}" srcOrd="0" destOrd="0" presId="urn:microsoft.com/office/officeart/2005/8/layout/StepDownProcess"/>
    <dgm:cxn modelId="{00018C00-A9A9-4526-AB75-49A051C7D16F}" type="presParOf" srcId="{ECAAC626-6AF2-44DD-A9AB-B77E168F4E74}" destId="{E4504BA5-53F1-40DD-8250-FC93742038FA}" srcOrd="1" destOrd="0" presId="urn:microsoft.com/office/officeart/2005/8/layout/StepDownProcess"/>
    <dgm:cxn modelId="{05F4EA7D-99A7-49B9-A90B-2907681CADC1}" type="presParOf" srcId="{ECAAC626-6AF2-44DD-A9AB-B77E168F4E74}" destId="{0C50B93F-7BFE-427D-A949-3C3B72923172}" srcOrd="2" destOrd="0" presId="urn:microsoft.com/office/officeart/2005/8/layout/StepDownProcess"/>
    <dgm:cxn modelId="{A5AB0CCE-5EB1-440B-A502-BE25A8EBCFFF}" type="presParOf" srcId="{6E509948-44B9-4552-8023-5533DE5CD131}" destId="{F91D8BD9-01C4-4D6D-B301-3F8E26317012}" srcOrd="15" destOrd="0" presId="urn:microsoft.com/office/officeart/2005/8/layout/StepDownProcess"/>
    <dgm:cxn modelId="{A2049E15-2C33-4C85-B501-24CECB303F2D}" type="presParOf" srcId="{6E509948-44B9-4552-8023-5533DE5CD131}" destId="{A7A0ECB1-2B35-44E2-808C-928B20644CC7}" srcOrd="16" destOrd="0" presId="urn:microsoft.com/office/officeart/2005/8/layout/StepDownProcess"/>
    <dgm:cxn modelId="{3D84295B-E944-4B4B-A067-A497594D4345}" type="presParOf" srcId="{A7A0ECB1-2B35-44E2-808C-928B20644CC7}" destId="{8192AA66-DE9C-4172-8E91-ED65AE133269}" srcOrd="0" destOrd="0" presId="urn:microsoft.com/office/officeart/2005/8/layout/StepDownProcess"/>
    <dgm:cxn modelId="{5211434F-F6F7-4579-A60B-1F331E515B40}" type="presParOf" srcId="{A7A0ECB1-2B35-44E2-808C-928B20644CC7}" destId="{A3B559A9-6413-4845-A808-FC6BA7FA0BF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DCF95-B90E-4068-B0B0-B9D553A3DDE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5247ED7-286D-4B0B-93B2-D6AECB073662}">
      <dgm:prSet phldrT="[Текст]" phldr="1"/>
      <dgm:spPr/>
      <dgm:t>
        <a:bodyPr/>
        <a:lstStyle/>
        <a:p>
          <a:endParaRPr lang="ru-RU" dirty="0"/>
        </a:p>
      </dgm:t>
    </dgm:pt>
    <dgm:pt modelId="{95899A8D-AC9C-4843-9CC5-4E9B140C3443}" type="parTrans" cxnId="{274335C7-B9F1-4A8A-A739-4F5905714ECE}">
      <dgm:prSet/>
      <dgm:spPr/>
      <dgm:t>
        <a:bodyPr/>
        <a:lstStyle/>
        <a:p>
          <a:endParaRPr lang="ru-RU"/>
        </a:p>
      </dgm:t>
    </dgm:pt>
    <dgm:pt modelId="{4C0BD59F-FEE1-4D4B-9052-B0E110590429}" type="sibTrans" cxnId="{274335C7-B9F1-4A8A-A739-4F5905714ECE}">
      <dgm:prSet/>
      <dgm:spPr/>
      <dgm:t>
        <a:bodyPr/>
        <a:lstStyle/>
        <a:p>
          <a:endParaRPr lang="ru-RU"/>
        </a:p>
      </dgm:t>
    </dgm:pt>
    <dgm:pt modelId="{4C876FE7-78B8-44B4-BC20-28715607B7F9}">
      <dgm:prSet phldrT="[Текст]" phldr="1"/>
      <dgm:spPr/>
      <dgm:t>
        <a:bodyPr/>
        <a:lstStyle/>
        <a:p>
          <a:endParaRPr lang="ru-RU" dirty="0"/>
        </a:p>
      </dgm:t>
    </dgm:pt>
    <dgm:pt modelId="{A80DDB60-00C7-454B-9830-11C7B3861863}" type="parTrans" cxnId="{FDE8FB99-3BBC-4FC0-B4A4-222D56F3130C}">
      <dgm:prSet/>
      <dgm:spPr/>
      <dgm:t>
        <a:bodyPr/>
        <a:lstStyle/>
        <a:p>
          <a:endParaRPr lang="ru-RU"/>
        </a:p>
      </dgm:t>
    </dgm:pt>
    <dgm:pt modelId="{23284A29-A04B-4BBF-AEED-78259F41DF93}" type="sibTrans" cxnId="{FDE8FB99-3BBC-4FC0-B4A4-222D56F3130C}">
      <dgm:prSet/>
      <dgm:spPr/>
      <dgm:t>
        <a:bodyPr/>
        <a:lstStyle/>
        <a:p>
          <a:endParaRPr lang="ru-RU"/>
        </a:p>
      </dgm:t>
    </dgm:pt>
    <dgm:pt modelId="{7796DF5B-36EB-4607-BCE9-36AB95F97E0C}">
      <dgm:prSet phldrT="[Текст]" phldr="1"/>
      <dgm:spPr/>
      <dgm:t>
        <a:bodyPr/>
        <a:lstStyle/>
        <a:p>
          <a:endParaRPr lang="ru-RU" dirty="0"/>
        </a:p>
      </dgm:t>
    </dgm:pt>
    <dgm:pt modelId="{A4A30A02-9BF7-4001-B1CB-0C371D841986}" type="parTrans" cxnId="{0A6463FD-FA4F-45F1-8CA6-7FBCA04C3B96}">
      <dgm:prSet/>
      <dgm:spPr/>
      <dgm:t>
        <a:bodyPr/>
        <a:lstStyle/>
        <a:p>
          <a:endParaRPr lang="ru-RU"/>
        </a:p>
      </dgm:t>
    </dgm:pt>
    <dgm:pt modelId="{25896097-AE25-4CD3-95E9-3BD9DC38B56D}" type="sibTrans" cxnId="{0A6463FD-FA4F-45F1-8CA6-7FBCA04C3B96}">
      <dgm:prSet/>
      <dgm:spPr/>
      <dgm:t>
        <a:bodyPr/>
        <a:lstStyle/>
        <a:p>
          <a:endParaRPr lang="ru-RU"/>
        </a:p>
      </dgm:t>
    </dgm:pt>
    <dgm:pt modelId="{563AA58A-C897-4454-9C81-AE18F085FB1D}">
      <dgm:prSet phldrT="[Текст]" phldr="1"/>
      <dgm:spPr/>
      <dgm:t>
        <a:bodyPr/>
        <a:lstStyle/>
        <a:p>
          <a:endParaRPr lang="ru-RU" dirty="0"/>
        </a:p>
      </dgm:t>
    </dgm:pt>
    <dgm:pt modelId="{6E8679E4-4F76-418E-B892-67A510594646}" type="parTrans" cxnId="{81E8D6B2-4238-451E-81AE-B2152055E988}">
      <dgm:prSet/>
      <dgm:spPr/>
      <dgm:t>
        <a:bodyPr/>
        <a:lstStyle/>
        <a:p>
          <a:endParaRPr lang="ru-RU"/>
        </a:p>
      </dgm:t>
    </dgm:pt>
    <dgm:pt modelId="{6630AE3E-99F2-4A16-9B7F-3A3BC19503B5}" type="sibTrans" cxnId="{81E8D6B2-4238-451E-81AE-B2152055E988}">
      <dgm:prSet/>
      <dgm:spPr/>
      <dgm:t>
        <a:bodyPr/>
        <a:lstStyle/>
        <a:p>
          <a:endParaRPr lang="ru-RU"/>
        </a:p>
      </dgm:t>
    </dgm:pt>
    <dgm:pt modelId="{F64CA7B2-DEA2-4C18-8DED-36FA5A050B4F}">
      <dgm:prSet phldrT="[Текст]" phldr="1"/>
      <dgm:spPr/>
      <dgm:t>
        <a:bodyPr/>
        <a:lstStyle/>
        <a:p>
          <a:endParaRPr lang="ru-RU" dirty="0"/>
        </a:p>
      </dgm:t>
    </dgm:pt>
    <dgm:pt modelId="{28D3D064-59A5-48A0-B675-731880DD5326}" type="parTrans" cxnId="{3B5BA002-4595-494E-9D22-2F60A6CAE58B}">
      <dgm:prSet/>
      <dgm:spPr/>
      <dgm:t>
        <a:bodyPr/>
        <a:lstStyle/>
        <a:p>
          <a:endParaRPr lang="ru-RU"/>
        </a:p>
      </dgm:t>
    </dgm:pt>
    <dgm:pt modelId="{366FE84C-84F1-495B-8AEE-C4F944FA4C86}" type="sibTrans" cxnId="{3B5BA002-4595-494E-9D22-2F60A6CAE58B}">
      <dgm:prSet/>
      <dgm:spPr/>
      <dgm:t>
        <a:bodyPr/>
        <a:lstStyle/>
        <a:p>
          <a:endParaRPr lang="ru-RU"/>
        </a:p>
      </dgm:t>
    </dgm:pt>
    <dgm:pt modelId="{AE3784F6-632F-4C8C-8079-BA461F78041E}" type="pres">
      <dgm:prSet presAssocID="{4E8DCF95-B90E-4068-B0B0-B9D553A3DD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103F4-E792-4B31-AE87-AEE5A36C8A3C}" type="pres">
      <dgm:prSet presAssocID="{C5247ED7-286D-4B0B-93B2-D6AECB0736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DBFE0-1D24-4F9F-A98B-8290D329466E}" type="pres">
      <dgm:prSet presAssocID="{C5247ED7-286D-4B0B-93B2-D6AECB073662}" presName="spNode" presStyleCnt="0"/>
      <dgm:spPr/>
    </dgm:pt>
    <dgm:pt modelId="{8740C306-0CC7-4737-9AB0-5CFDA5D057F5}" type="pres">
      <dgm:prSet presAssocID="{4C0BD59F-FEE1-4D4B-9052-B0E11059042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85E9BBC-A405-4993-9DB4-4F69E1089636}" type="pres">
      <dgm:prSet presAssocID="{4C876FE7-78B8-44B4-BC20-28715607B7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47C88-68B0-45CF-8715-F6EF7CC8ADAC}" type="pres">
      <dgm:prSet presAssocID="{4C876FE7-78B8-44B4-BC20-28715607B7F9}" presName="spNode" presStyleCnt="0"/>
      <dgm:spPr/>
    </dgm:pt>
    <dgm:pt modelId="{16116DC1-914A-40ED-B256-A45548FAE862}" type="pres">
      <dgm:prSet presAssocID="{23284A29-A04B-4BBF-AEED-78259F41DF9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D7E95BE-D1AB-43A3-AF0B-557AC58FBC10}" type="pres">
      <dgm:prSet presAssocID="{7796DF5B-36EB-4607-BCE9-36AB95F97E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9FC6-9E01-4D22-84C3-7963412310DA}" type="pres">
      <dgm:prSet presAssocID="{7796DF5B-36EB-4607-BCE9-36AB95F97E0C}" presName="spNode" presStyleCnt="0"/>
      <dgm:spPr/>
    </dgm:pt>
    <dgm:pt modelId="{D23364A3-663C-4E8D-932E-9EEAB1E871C6}" type="pres">
      <dgm:prSet presAssocID="{25896097-AE25-4CD3-95E9-3BD9DC38B56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1BE6EDC-8557-4456-9657-B03B0F458044}" type="pres">
      <dgm:prSet presAssocID="{563AA58A-C897-4454-9C81-AE18F085FB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9D5FB-01B5-49C3-B199-F89271EA2DEC}" type="pres">
      <dgm:prSet presAssocID="{563AA58A-C897-4454-9C81-AE18F085FB1D}" presName="spNode" presStyleCnt="0"/>
      <dgm:spPr/>
    </dgm:pt>
    <dgm:pt modelId="{81BA6ABA-EFFD-45AF-BFB3-A463CCD0FF77}" type="pres">
      <dgm:prSet presAssocID="{6630AE3E-99F2-4A16-9B7F-3A3BC19503B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2487CBC-A5AE-4DD0-B170-F60FAAC6309C}" type="pres">
      <dgm:prSet presAssocID="{F64CA7B2-DEA2-4C18-8DED-36FA5A050B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7BC50-511E-423A-8C61-6EF538F6896B}" type="pres">
      <dgm:prSet presAssocID="{F64CA7B2-DEA2-4C18-8DED-36FA5A050B4F}" presName="spNode" presStyleCnt="0"/>
      <dgm:spPr/>
    </dgm:pt>
    <dgm:pt modelId="{BC0F65AB-7F1D-478B-8EFF-A13DD407C5C5}" type="pres">
      <dgm:prSet presAssocID="{366FE84C-84F1-495B-8AEE-C4F944FA4C8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84A13E7-601A-49A2-A1AD-CCDDEB97F319}" type="presOf" srcId="{4C0BD59F-FEE1-4D4B-9052-B0E110590429}" destId="{8740C306-0CC7-4737-9AB0-5CFDA5D057F5}" srcOrd="0" destOrd="0" presId="urn:microsoft.com/office/officeart/2005/8/layout/cycle5"/>
    <dgm:cxn modelId="{6A763A69-F3EA-4E1F-B066-EC0CC6337345}" type="presOf" srcId="{4C876FE7-78B8-44B4-BC20-28715607B7F9}" destId="{685E9BBC-A405-4993-9DB4-4F69E1089636}" srcOrd="0" destOrd="0" presId="urn:microsoft.com/office/officeart/2005/8/layout/cycle5"/>
    <dgm:cxn modelId="{873E4F03-1EB0-4919-AFB0-CC2FC25C58A2}" type="presOf" srcId="{6630AE3E-99F2-4A16-9B7F-3A3BC19503B5}" destId="{81BA6ABA-EFFD-45AF-BFB3-A463CCD0FF77}" srcOrd="0" destOrd="0" presId="urn:microsoft.com/office/officeart/2005/8/layout/cycle5"/>
    <dgm:cxn modelId="{3B5BA002-4595-494E-9D22-2F60A6CAE58B}" srcId="{4E8DCF95-B90E-4068-B0B0-B9D553A3DDE5}" destId="{F64CA7B2-DEA2-4C18-8DED-36FA5A050B4F}" srcOrd="4" destOrd="0" parTransId="{28D3D064-59A5-48A0-B675-731880DD5326}" sibTransId="{366FE84C-84F1-495B-8AEE-C4F944FA4C86}"/>
    <dgm:cxn modelId="{C52EF754-0B10-4800-B9F3-5A2D271CF657}" type="presOf" srcId="{C5247ED7-286D-4B0B-93B2-D6AECB073662}" destId="{201103F4-E792-4B31-AE87-AEE5A36C8A3C}" srcOrd="0" destOrd="0" presId="urn:microsoft.com/office/officeart/2005/8/layout/cycle5"/>
    <dgm:cxn modelId="{274335C7-B9F1-4A8A-A739-4F5905714ECE}" srcId="{4E8DCF95-B90E-4068-B0B0-B9D553A3DDE5}" destId="{C5247ED7-286D-4B0B-93B2-D6AECB073662}" srcOrd="0" destOrd="0" parTransId="{95899A8D-AC9C-4843-9CC5-4E9B140C3443}" sibTransId="{4C0BD59F-FEE1-4D4B-9052-B0E110590429}"/>
    <dgm:cxn modelId="{FDE8FB99-3BBC-4FC0-B4A4-222D56F3130C}" srcId="{4E8DCF95-B90E-4068-B0B0-B9D553A3DDE5}" destId="{4C876FE7-78B8-44B4-BC20-28715607B7F9}" srcOrd="1" destOrd="0" parTransId="{A80DDB60-00C7-454B-9830-11C7B3861863}" sibTransId="{23284A29-A04B-4BBF-AEED-78259F41DF93}"/>
    <dgm:cxn modelId="{8A431FE7-D863-42BD-A8F5-451236BCB046}" type="presOf" srcId="{563AA58A-C897-4454-9C81-AE18F085FB1D}" destId="{11BE6EDC-8557-4456-9657-B03B0F458044}" srcOrd="0" destOrd="0" presId="urn:microsoft.com/office/officeart/2005/8/layout/cycle5"/>
    <dgm:cxn modelId="{257FBAE7-0731-4556-BA0F-B4F88F22CB54}" type="presOf" srcId="{7796DF5B-36EB-4607-BCE9-36AB95F97E0C}" destId="{7D7E95BE-D1AB-43A3-AF0B-557AC58FBC10}" srcOrd="0" destOrd="0" presId="urn:microsoft.com/office/officeart/2005/8/layout/cycle5"/>
    <dgm:cxn modelId="{B53FF8AE-5280-46AC-AA85-8D4ABEEC4193}" type="presOf" srcId="{366FE84C-84F1-495B-8AEE-C4F944FA4C86}" destId="{BC0F65AB-7F1D-478B-8EFF-A13DD407C5C5}" srcOrd="0" destOrd="0" presId="urn:microsoft.com/office/officeart/2005/8/layout/cycle5"/>
    <dgm:cxn modelId="{0A6463FD-FA4F-45F1-8CA6-7FBCA04C3B96}" srcId="{4E8DCF95-B90E-4068-B0B0-B9D553A3DDE5}" destId="{7796DF5B-36EB-4607-BCE9-36AB95F97E0C}" srcOrd="2" destOrd="0" parTransId="{A4A30A02-9BF7-4001-B1CB-0C371D841986}" sibTransId="{25896097-AE25-4CD3-95E9-3BD9DC38B56D}"/>
    <dgm:cxn modelId="{81E8D6B2-4238-451E-81AE-B2152055E988}" srcId="{4E8DCF95-B90E-4068-B0B0-B9D553A3DDE5}" destId="{563AA58A-C897-4454-9C81-AE18F085FB1D}" srcOrd="3" destOrd="0" parTransId="{6E8679E4-4F76-418E-B892-67A510594646}" sibTransId="{6630AE3E-99F2-4A16-9B7F-3A3BC19503B5}"/>
    <dgm:cxn modelId="{04B0B4ED-C4E0-409A-95F2-1FA80C26D7F1}" type="presOf" srcId="{F64CA7B2-DEA2-4C18-8DED-36FA5A050B4F}" destId="{42487CBC-A5AE-4DD0-B170-F60FAAC6309C}" srcOrd="0" destOrd="0" presId="urn:microsoft.com/office/officeart/2005/8/layout/cycle5"/>
    <dgm:cxn modelId="{3DB02FAD-765D-4BB0-9D46-7AC3DB698F7A}" type="presOf" srcId="{25896097-AE25-4CD3-95E9-3BD9DC38B56D}" destId="{D23364A3-663C-4E8D-932E-9EEAB1E871C6}" srcOrd="0" destOrd="0" presId="urn:microsoft.com/office/officeart/2005/8/layout/cycle5"/>
    <dgm:cxn modelId="{49F928DE-323D-473E-9279-F8F7BB1B8D4F}" type="presOf" srcId="{4E8DCF95-B90E-4068-B0B0-B9D553A3DDE5}" destId="{AE3784F6-632F-4C8C-8079-BA461F78041E}" srcOrd="0" destOrd="0" presId="urn:microsoft.com/office/officeart/2005/8/layout/cycle5"/>
    <dgm:cxn modelId="{F0AD27E4-0AEF-460A-8C26-884704E3094C}" type="presOf" srcId="{23284A29-A04B-4BBF-AEED-78259F41DF93}" destId="{16116DC1-914A-40ED-B256-A45548FAE862}" srcOrd="0" destOrd="0" presId="urn:microsoft.com/office/officeart/2005/8/layout/cycle5"/>
    <dgm:cxn modelId="{23D7D06F-7293-4279-AC2B-DE469908D15D}" type="presParOf" srcId="{AE3784F6-632F-4C8C-8079-BA461F78041E}" destId="{201103F4-E792-4B31-AE87-AEE5A36C8A3C}" srcOrd="0" destOrd="0" presId="urn:microsoft.com/office/officeart/2005/8/layout/cycle5"/>
    <dgm:cxn modelId="{E9FE0E4D-5014-4A40-99E4-8AE1F99B73CC}" type="presParOf" srcId="{AE3784F6-632F-4C8C-8079-BA461F78041E}" destId="{343DBFE0-1D24-4F9F-A98B-8290D329466E}" srcOrd="1" destOrd="0" presId="urn:microsoft.com/office/officeart/2005/8/layout/cycle5"/>
    <dgm:cxn modelId="{6068D049-CE7F-4A70-A3AF-985EE5385BC2}" type="presParOf" srcId="{AE3784F6-632F-4C8C-8079-BA461F78041E}" destId="{8740C306-0CC7-4737-9AB0-5CFDA5D057F5}" srcOrd="2" destOrd="0" presId="urn:microsoft.com/office/officeart/2005/8/layout/cycle5"/>
    <dgm:cxn modelId="{5E0EA1DD-D0E5-4C6F-B70E-09B88AA0E979}" type="presParOf" srcId="{AE3784F6-632F-4C8C-8079-BA461F78041E}" destId="{685E9BBC-A405-4993-9DB4-4F69E1089636}" srcOrd="3" destOrd="0" presId="urn:microsoft.com/office/officeart/2005/8/layout/cycle5"/>
    <dgm:cxn modelId="{12875954-8106-4990-8B91-310C2A8ADC85}" type="presParOf" srcId="{AE3784F6-632F-4C8C-8079-BA461F78041E}" destId="{78447C88-68B0-45CF-8715-F6EF7CC8ADAC}" srcOrd="4" destOrd="0" presId="urn:microsoft.com/office/officeart/2005/8/layout/cycle5"/>
    <dgm:cxn modelId="{2B0C64B5-2EAA-411A-852C-60790ABCDBAF}" type="presParOf" srcId="{AE3784F6-632F-4C8C-8079-BA461F78041E}" destId="{16116DC1-914A-40ED-B256-A45548FAE862}" srcOrd="5" destOrd="0" presId="urn:microsoft.com/office/officeart/2005/8/layout/cycle5"/>
    <dgm:cxn modelId="{F4AF3C3E-B70C-4C8A-84B8-511AA2BFC59C}" type="presParOf" srcId="{AE3784F6-632F-4C8C-8079-BA461F78041E}" destId="{7D7E95BE-D1AB-43A3-AF0B-557AC58FBC10}" srcOrd="6" destOrd="0" presId="urn:microsoft.com/office/officeart/2005/8/layout/cycle5"/>
    <dgm:cxn modelId="{7DD178F6-4B3A-4A50-907C-2D4F37C18400}" type="presParOf" srcId="{AE3784F6-632F-4C8C-8079-BA461F78041E}" destId="{7C8D9FC6-9E01-4D22-84C3-7963412310DA}" srcOrd="7" destOrd="0" presId="urn:microsoft.com/office/officeart/2005/8/layout/cycle5"/>
    <dgm:cxn modelId="{DD311B0B-1D6E-4E3E-800E-24CD6832B2E9}" type="presParOf" srcId="{AE3784F6-632F-4C8C-8079-BA461F78041E}" destId="{D23364A3-663C-4E8D-932E-9EEAB1E871C6}" srcOrd="8" destOrd="0" presId="urn:microsoft.com/office/officeart/2005/8/layout/cycle5"/>
    <dgm:cxn modelId="{9BBEC29B-E784-4830-89ED-067E2BD407B9}" type="presParOf" srcId="{AE3784F6-632F-4C8C-8079-BA461F78041E}" destId="{11BE6EDC-8557-4456-9657-B03B0F458044}" srcOrd="9" destOrd="0" presId="urn:microsoft.com/office/officeart/2005/8/layout/cycle5"/>
    <dgm:cxn modelId="{32861321-FCD2-47E2-9BFF-8E10B53AF447}" type="presParOf" srcId="{AE3784F6-632F-4C8C-8079-BA461F78041E}" destId="{A289D5FB-01B5-49C3-B199-F89271EA2DEC}" srcOrd="10" destOrd="0" presId="urn:microsoft.com/office/officeart/2005/8/layout/cycle5"/>
    <dgm:cxn modelId="{EA445AFB-37E7-42AB-AD13-0BF4F5916134}" type="presParOf" srcId="{AE3784F6-632F-4C8C-8079-BA461F78041E}" destId="{81BA6ABA-EFFD-45AF-BFB3-A463CCD0FF77}" srcOrd="11" destOrd="0" presId="urn:microsoft.com/office/officeart/2005/8/layout/cycle5"/>
    <dgm:cxn modelId="{28D66767-B708-4F4F-AC83-2FD76BAF7904}" type="presParOf" srcId="{AE3784F6-632F-4C8C-8079-BA461F78041E}" destId="{42487CBC-A5AE-4DD0-B170-F60FAAC6309C}" srcOrd="12" destOrd="0" presId="urn:microsoft.com/office/officeart/2005/8/layout/cycle5"/>
    <dgm:cxn modelId="{E77D1645-53C8-41E6-A3B0-FEEC317DFF83}" type="presParOf" srcId="{AE3784F6-632F-4C8C-8079-BA461F78041E}" destId="{53E7BC50-511E-423A-8C61-6EF538F6896B}" srcOrd="13" destOrd="0" presId="urn:microsoft.com/office/officeart/2005/8/layout/cycle5"/>
    <dgm:cxn modelId="{26FC511B-118F-4D3B-8DCE-A193617B01F8}" type="presParOf" srcId="{AE3784F6-632F-4C8C-8079-BA461F78041E}" destId="{BC0F65AB-7F1D-478B-8EFF-A13DD407C5C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0F1D5-9855-45D8-8640-92FBCCDE844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DE799F-62A4-405E-8130-10930E4216F1}">
      <dgm:prSet phldrT="[Текст]" phldr="1"/>
      <dgm:spPr/>
      <dgm:t>
        <a:bodyPr/>
        <a:lstStyle/>
        <a:p>
          <a:endParaRPr lang="ru-RU" dirty="0"/>
        </a:p>
      </dgm:t>
    </dgm:pt>
    <dgm:pt modelId="{B41668F6-1A4A-46B4-885B-08E0FFCEA5A9}" type="parTrans" cxnId="{799D72F3-D6CC-43D8-9017-820F9A04B4B0}">
      <dgm:prSet/>
      <dgm:spPr/>
      <dgm:t>
        <a:bodyPr/>
        <a:lstStyle/>
        <a:p>
          <a:endParaRPr lang="ru-RU"/>
        </a:p>
      </dgm:t>
    </dgm:pt>
    <dgm:pt modelId="{CD02BE9F-EC12-4F44-A726-A47F9358565F}" type="sibTrans" cxnId="{799D72F3-D6CC-43D8-9017-820F9A04B4B0}">
      <dgm:prSet/>
      <dgm:spPr/>
      <dgm:t>
        <a:bodyPr/>
        <a:lstStyle/>
        <a:p>
          <a:endParaRPr lang="ru-RU"/>
        </a:p>
      </dgm:t>
    </dgm:pt>
    <dgm:pt modelId="{4D18D0FC-A45E-4886-B8DB-947BA8F28FA1}">
      <dgm:prSet phldrT="[Текст]" phldr="1"/>
      <dgm:spPr/>
      <dgm:t>
        <a:bodyPr/>
        <a:lstStyle/>
        <a:p>
          <a:endParaRPr lang="ru-RU" dirty="0"/>
        </a:p>
      </dgm:t>
    </dgm:pt>
    <dgm:pt modelId="{20B58A39-4D5A-4B02-8783-C3192D013CD1}" type="parTrans" cxnId="{2707C87D-A8DA-4AC6-98DA-E518805DE34A}">
      <dgm:prSet/>
      <dgm:spPr/>
      <dgm:t>
        <a:bodyPr/>
        <a:lstStyle/>
        <a:p>
          <a:endParaRPr lang="ru-RU"/>
        </a:p>
      </dgm:t>
    </dgm:pt>
    <dgm:pt modelId="{6501B0D0-317E-4B22-ABBA-696BD26861F8}" type="sibTrans" cxnId="{2707C87D-A8DA-4AC6-98DA-E518805DE34A}">
      <dgm:prSet/>
      <dgm:spPr/>
      <dgm:t>
        <a:bodyPr/>
        <a:lstStyle/>
        <a:p>
          <a:endParaRPr lang="ru-RU"/>
        </a:p>
      </dgm:t>
    </dgm:pt>
    <dgm:pt modelId="{683F884E-7E6F-4522-98F1-A9A31FD03778}">
      <dgm:prSet phldrT="[Текст]"/>
      <dgm:spPr/>
      <dgm:t>
        <a:bodyPr/>
        <a:lstStyle/>
        <a:p>
          <a:r>
            <a:rPr lang="uk-UA" dirty="0" smtClean="0"/>
            <a:t>Ор лор ор</a:t>
          </a:r>
          <a:endParaRPr lang="ru-RU" dirty="0"/>
        </a:p>
      </dgm:t>
    </dgm:pt>
    <dgm:pt modelId="{4CA1406E-BA8B-4052-8FB6-ECAC78430C7C}" type="parTrans" cxnId="{D39B8C4D-888F-47C5-8D6C-4833FA2C5973}">
      <dgm:prSet/>
      <dgm:spPr/>
      <dgm:t>
        <a:bodyPr/>
        <a:lstStyle/>
        <a:p>
          <a:endParaRPr lang="ru-RU"/>
        </a:p>
      </dgm:t>
    </dgm:pt>
    <dgm:pt modelId="{0FE5934D-1555-4D9A-A317-03F8BF1E9439}" type="sibTrans" cxnId="{D39B8C4D-888F-47C5-8D6C-4833FA2C5973}">
      <dgm:prSet/>
      <dgm:spPr/>
      <dgm:t>
        <a:bodyPr/>
        <a:lstStyle/>
        <a:p>
          <a:endParaRPr lang="ru-RU"/>
        </a:p>
      </dgm:t>
    </dgm:pt>
    <dgm:pt modelId="{30181C2E-9224-4025-9AA7-3526ED98DF95}">
      <dgm:prSet phldrT="[Текст]"/>
      <dgm:spPr/>
      <dgm:t>
        <a:bodyPr/>
        <a:lstStyle/>
        <a:p>
          <a:r>
            <a:rPr lang="uk-UA" dirty="0" smtClean="0"/>
            <a:t>Ло лор ло</a:t>
          </a:r>
          <a:endParaRPr lang="ru-RU" dirty="0"/>
        </a:p>
      </dgm:t>
    </dgm:pt>
    <dgm:pt modelId="{B290E9CC-E3C8-4497-836E-6A64EEDEF275}" type="parTrans" cxnId="{53675C1B-BCEF-483C-B1A8-C0EEC088FEBE}">
      <dgm:prSet/>
      <dgm:spPr/>
      <dgm:t>
        <a:bodyPr/>
        <a:lstStyle/>
        <a:p>
          <a:endParaRPr lang="ru-RU"/>
        </a:p>
      </dgm:t>
    </dgm:pt>
    <dgm:pt modelId="{C8101588-5FE4-4A6C-826D-98F1537FB0A2}" type="sibTrans" cxnId="{53675C1B-BCEF-483C-B1A8-C0EEC088FEBE}">
      <dgm:prSet/>
      <dgm:spPr/>
      <dgm:t>
        <a:bodyPr/>
        <a:lstStyle/>
        <a:p>
          <a:endParaRPr lang="ru-RU"/>
        </a:p>
      </dgm:t>
    </dgm:pt>
    <dgm:pt modelId="{468DA3C5-DCDC-40E3-A8A2-9031BFAF1898}">
      <dgm:prSet phldrT="[Текст]"/>
      <dgm:spPr/>
      <dgm:t>
        <a:bodyPr/>
        <a:lstStyle/>
        <a:p>
          <a:endParaRPr lang="ru-RU" dirty="0"/>
        </a:p>
      </dgm:t>
    </dgm:pt>
    <dgm:pt modelId="{70EEE74D-869F-4743-93DB-5B09AB010EC2}" type="parTrans" cxnId="{0C7A6CD1-C049-44C2-BB69-F960157E3635}">
      <dgm:prSet/>
      <dgm:spPr/>
      <dgm:t>
        <a:bodyPr/>
        <a:lstStyle/>
        <a:p>
          <a:endParaRPr lang="ru-RU"/>
        </a:p>
      </dgm:t>
    </dgm:pt>
    <dgm:pt modelId="{EFCF5498-FF88-441B-AABD-E4EA340FB22B}" type="sibTrans" cxnId="{0C7A6CD1-C049-44C2-BB69-F960157E3635}">
      <dgm:prSet/>
      <dgm:spPr/>
      <dgm:t>
        <a:bodyPr/>
        <a:lstStyle/>
        <a:p>
          <a:endParaRPr lang="ru-RU"/>
        </a:p>
      </dgm:t>
    </dgm:pt>
    <dgm:pt modelId="{30843C8A-F960-4C3F-BFC4-F98B5D81F878}" type="pres">
      <dgm:prSet presAssocID="{2090F1D5-9855-45D8-8640-92FBCCDE84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89D-1591-475C-860C-57210ABBD5D9}" type="pres">
      <dgm:prSet presAssocID="{E5DE799F-62A4-405E-8130-10930E4216F1}" presName="parentLin" presStyleCnt="0"/>
      <dgm:spPr/>
    </dgm:pt>
    <dgm:pt modelId="{323A4A67-EAFB-447A-836F-F7EB1B999546}" type="pres">
      <dgm:prSet presAssocID="{E5DE799F-62A4-405E-8130-10930E4216F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6C3F652-31DD-4EDA-AF93-A1B93EC13EE6}" type="pres">
      <dgm:prSet presAssocID="{E5DE799F-62A4-405E-8130-10930E4216F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B5A4D-89DB-4C4C-9A88-20D37013FB5D}" type="pres">
      <dgm:prSet presAssocID="{E5DE799F-62A4-405E-8130-10930E4216F1}" presName="negativeSpace" presStyleCnt="0"/>
      <dgm:spPr/>
    </dgm:pt>
    <dgm:pt modelId="{CE2CAE61-EBCC-475F-BF11-3254E415D179}" type="pres">
      <dgm:prSet presAssocID="{E5DE799F-62A4-405E-8130-10930E4216F1}" presName="childText" presStyleLbl="conFgAcc1" presStyleIdx="0" presStyleCnt="5">
        <dgm:presLayoutVars>
          <dgm:bulletEnabled val="1"/>
        </dgm:presLayoutVars>
      </dgm:prSet>
      <dgm:spPr/>
    </dgm:pt>
    <dgm:pt modelId="{AE3ECFC1-6E6B-48F1-AC49-16CFB39990A8}" type="pres">
      <dgm:prSet presAssocID="{CD02BE9F-EC12-4F44-A726-A47F9358565F}" presName="spaceBetweenRectangles" presStyleCnt="0"/>
      <dgm:spPr/>
    </dgm:pt>
    <dgm:pt modelId="{FD05ADCD-D7D0-414F-A13E-730FF0A15CAF}" type="pres">
      <dgm:prSet presAssocID="{4D18D0FC-A45E-4886-B8DB-947BA8F28FA1}" presName="parentLin" presStyleCnt="0"/>
      <dgm:spPr/>
    </dgm:pt>
    <dgm:pt modelId="{0EB4F4AA-8E22-47E1-BBA2-3A8613DDEA8A}" type="pres">
      <dgm:prSet presAssocID="{4D18D0FC-A45E-4886-B8DB-947BA8F28FA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D4ECD62-D681-4F36-B002-1FAC6EB16ACF}" type="pres">
      <dgm:prSet presAssocID="{4D18D0FC-A45E-4886-B8DB-947BA8F28F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46B98-2703-4DD1-B099-5B5D720B73F5}" type="pres">
      <dgm:prSet presAssocID="{4D18D0FC-A45E-4886-B8DB-947BA8F28FA1}" presName="negativeSpace" presStyleCnt="0"/>
      <dgm:spPr/>
    </dgm:pt>
    <dgm:pt modelId="{C6A02693-3D6B-41AD-BEC2-427A7BA7CE85}" type="pres">
      <dgm:prSet presAssocID="{4D18D0FC-A45E-4886-B8DB-947BA8F28FA1}" presName="childText" presStyleLbl="conFgAcc1" presStyleIdx="1" presStyleCnt="5">
        <dgm:presLayoutVars>
          <dgm:bulletEnabled val="1"/>
        </dgm:presLayoutVars>
      </dgm:prSet>
      <dgm:spPr/>
    </dgm:pt>
    <dgm:pt modelId="{852F6BBA-51E0-4727-9CFB-E940AFDB1D59}" type="pres">
      <dgm:prSet presAssocID="{6501B0D0-317E-4B22-ABBA-696BD26861F8}" presName="spaceBetweenRectangles" presStyleCnt="0"/>
      <dgm:spPr/>
    </dgm:pt>
    <dgm:pt modelId="{B8CE7D76-61E0-46E8-A422-82F6ECCF14F1}" type="pres">
      <dgm:prSet presAssocID="{683F884E-7E6F-4522-98F1-A9A31FD03778}" presName="parentLin" presStyleCnt="0"/>
      <dgm:spPr/>
    </dgm:pt>
    <dgm:pt modelId="{6800621B-2253-46F8-932E-8FF9321EFB0D}" type="pres">
      <dgm:prSet presAssocID="{683F884E-7E6F-4522-98F1-A9A31FD0377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7FD7FC-8DBC-41E3-8CD2-95F9555A3212}" type="pres">
      <dgm:prSet presAssocID="{683F884E-7E6F-4522-98F1-A9A31FD037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7DFB7-D629-4972-8F62-1704FB472561}" type="pres">
      <dgm:prSet presAssocID="{683F884E-7E6F-4522-98F1-A9A31FD03778}" presName="negativeSpace" presStyleCnt="0"/>
      <dgm:spPr/>
    </dgm:pt>
    <dgm:pt modelId="{985A6E1E-DF74-41CB-B6DF-B83E1E058D79}" type="pres">
      <dgm:prSet presAssocID="{683F884E-7E6F-4522-98F1-A9A31FD03778}" presName="childText" presStyleLbl="conFgAcc1" presStyleIdx="2" presStyleCnt="5">
        <dgm:presLayoutVars>
          <dgm:bulletEnabled val="1"/>
        </dgm:presLayoutVars>
      </dgm:prSet>
      <dgm:spPr/>
    </dgm:pt>
    <dgm:pt modelId="{4EA6AC1A-9022-40E0-804E-9CEC70119FE4}" type="pres">
      <dgm:prSet presAssocID="{0FE5934D-1555-4D9A-A317-03F8BF1E9439}" presName="spaceBetweenRectangles" presStyleCnt="0"/>
      <dgm:spPr/>
    </dgm:pt>
    <dgm:pt modelId="{B471534A-1A0E-4B36-9D20-B5F5984C425B}" type="pres">
      <dgm:prSet presAssocID="{30181C2E-9224-4025-9AA7-3526ED98DF95}" presName="parentLin" presStyleCnt="0"/>
      <dgm:spPr/>
    </dgm:pt>
    <dgm:pt modelId="{CABE1CF5-1A81-46C4-B33D-01965C3E6D98}" type="pres">
      <dgm:prSet presAssocID="{30181C2E-9224-4025-9AA7-3526ED98DF9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66259F9-26E6-4EFD-A28B-E3F0DABEFCD7}" type="pres">
      <dgm:prSet presAssocID="{30181C2E-9224-4025-9AA7-3526ED98DF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E1EA-9195-4DF2-8E73-F7DC9705385C}" type="pres">
      <dgm:prSet presAssocID="{30181C2E-9224-4025-9AA7-3526ED98DF95}" presName="negativeSpace" presStyleCnt="0"/>
      <dgm:spPr/>
    </dgm:pt>
    <dgm:pt modelId="{AE338C68-D9D6-49FE-824E-07931D7D583B}" type="pres">
      <dgm:prSet presAssocID="{30181C2E-9224-4025-9AA7-3526ED98DF95}" presName="childText" presStyleLbl="conFgAcc1" presStyleIdx="3" presStyleCnt="5">
        <dgm:presLayoutVars>
          <dgm:bulletEnabled val="1"/>
        </dgm:presLayoutVars>
      </dgm:prSet>
      <dgm:spPr/>
    </dgm:pt>
    <dgm:pt modelId="{6B62785B-0A02-4670-BA12-F506033563E7}" type="pres">
      <dgm:prSet presAssocID="{C8101588-5FE4-4A6C-826D-98F1537FB0A2}" presName="spaceBetweenRectangles" presStyleCnt="0"/>
      <dgm:spPr/>
    </dgm:pt>
    <dgm:pt modelId="{C6565227-AB5A-437D-8D63-4B241EE5052E}" type="pres">
      <dgm:prSet presAssocID="{468DA3C5-DCDC-40E3-A8A2-9031BFAF1898}" presName="parentLin" presStyleCnt="0"/>
      <dgm:spPr/>
    </dgm:pt>
    <dgm:pt modelId="{B05F2D5B-19E2-4B11-A1D2-D33CA3B96473}" type="pres">
      <dgm:prSet presAssocID="{468DA3C5-DCDC-40E3-A8A2-9031BFAF189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0E512FB-2BE5-4EF7-8007-38D6C6E3E1C9}" type="pres">
      <dgm:prSet presAssocID="{468DA3C5-DCDC-40E3-A8A2-9031BFAF189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9163-CC41-49B6-AA61-D0146804F487}" type="pres">
      <dgm:prSet presAssocID="{468DA3C5-DCDC-40E3-A8A2-9031BFAF1898}" presName="negativeSpace" presStyleCnt="0"/>
      <dgm:spPr/>
    </dgm:pt>
    <dgm:pt modelId="{60642C4D-D867-42E2-9A5A-670A1F98681F}" type="pres">
      <dgm:prSet presAssocID="{468DA3C5-DCDC-40E3-A8A2-9031BFAF189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ED0070-BF1B-4040-84BF-A091BF3CBD46}" type="presOf" srcId="{468DA3C5-DCDC-40E3-A8A2-9031BFAF1898}" destId="{60E512FB-2BE5-4EF7-8007-38D6C6E3E1C9}" srcOrd="1" destOrd="0" presId="urn:microsoft.com/office/officeart/2005/8/layout/list1"/>
    <dgm:cxn modelId="{2707C87D-A8DA-4AC6-98DA-E518805DE34A}" srcId="{2090F1D5-9855-45D8-8640-92FBCCDE844D}" destId="{4D18D0FC-A45E-4886-B8DB-947BA8F28FA1}" srcOrd="1" destOrd="0" parTransId="{20B58A39-4D5A-4B02-8783-C3192D013CD1}" sibTransId="{6501B0D0-317E-4B22-ABBA-696BD26861F8}"/>
    <dgm:cxn modelId="{5EB629C8-3020-4874-8E9B-8B6379D63C25}" type="presOf" srcId="{2090F1D5-9855-45D8-8640-92FBCCDE844D}" destId="{30843C8A-F960-4C3F-BFC4-F98B5D81F878}" srcOrd="0" destOrd="0" presId="urn:microsoft.com/office/officeart/2005/8/layout/list1"/>
    <dgm:cxn modelId="{68D55D83-9705-44D8-8AD5-A247D0BD4836}" type="presOf" srcId="{30181C2E-9224-4025-9AA7-3526ED98DF95}" destId="{366259F9-26E6-4EFD-A28B-E3F0DABEFCD7}" srcOrd="1" destOrd="0" presId="urn:microsoft.com/office/officeart/2005/8/layout/list1"/>
    <dgm:cxn modelId="{53675C1B-BCEF-483C-B1A8-C0EEC088FEBE}" srcId="{2090F1D5-9855-45D8-8640-92FBCCDE844D}" destId="{30181C2E-9224-4025-9AA7-3526ED98DF95}" srcOrd="3" destOrd="0" parTransId="{B290E9CC-E3C8-4497-836E-6A64EEDEF275}" sibTransId="{C8101588-5FE4-4A6C-826D-98F1537FB0A2}"/>
    <dgm:cxn modelId="{0C7A6CD1-C049-44C2-BB69-F960157E3635}" srcId="{2090F1D5-9855-45D8-8640-92FBCCDE844D}" destId="{468DA3C5-DCDC-40E3-A8A2-9031BFAF1898}" srcOrd="4" destOrd="0" parTransId="{70EEE74D-869F-4743-93DB-5B09AB010EC2}" sibTransId="{EFCF5498-FF88-441B-AABD-E4EA340FB22B}"/>
    <dgm:cxn modelId="{8FBE5BA9-4703-400B-A91A-79DC3BF18019}" type="presOf" srcId="{468DA3C5-DCDC-40E3-A8A2-9031BFAF1898}" destId="{B05F2D5B-19E2-4B11-A1D2-D33CA3B96473}" srcOrd="0" destOrd="0" presId="urn:microsoft.com/office/officeart/2005/8/layout/list1"/>
    <dgm:cxn modelId="{D8CF9977-7D8B-40F4-BE2D-B3F6D19BCC53}" type="presOf" srcId="{E5DE799F-62A4-405E-8130-10930E4216F1}" destId="{D6C3F652-31DD-4EDA-AF93-A1B93EC13EE6}" srcOrd="1" destOrd="0" presId="urn:microsoft.com/office/officeart/2005/8/layout/list1"/>
    <dgm:cxn modelId="{2654A66B-89C5-494B-9798-59B92ADA6103}" type="presOf" srcId="{4D18D0FC-A45E-4886-B8DB-947BA8F28FA1}" destId="{0EB4F4AA-8E22-47E1-BBA2-3A8613DDEA8A}" srcOrd="0" destOrd="0" presId="urn:microsoft.com/office/officeart/2005/8/layout/list1"/>
    <dgm:cxn modelId="{7011877C-91E8-49DE-B1AE-323D61E66F34}" type="presOf" srcId="{683F884E-7E6F-4522-98F1-A9A31FD03778}" destId="{6800621B-2253-46F8-932E-8FF9321EFB0D}" srcOrd="0" destOrd="0" presId="urn:microsoft.com/office/officeart/2005/8/layout/list1"/>
    <dgm:cxn modelId="{071B2DBD-7A23-4352-B166-5F3E7DB2E98F}" type="presOf" srcId="{E5DE799F-62A4-405E-8130-10930E4216F1}" destId="{323A4A67-EAFB-447A-836F-F7EB1B999546}" srcOrd="0" destOrd="0" presId="urn:microsoft.com/office/officeart/2005/8/layout/list1"/>
    <dgm:cxn modelId="{D39B8C4D-888F-47C5-8D6C-4833FA2C5973}" srcId="{2090F1D5-9855-45D8-8640-92FBCCDE844D}" destId="{683F884E-7E6F-4522-98F1-A9A31FD03778}" srcOrd="2" destOrd="0" parTransId="{4CA1406E-BA8B-4052-8FB6-ECAC78430C7C}" sibTransId="{0FE5934D-1555-4D9A-A317-03F8BF1E9439}"/>
    <dgm:cxn modelId="{9EAEF6AD-2873-4F9C-8914-1F5B28DDF6DD}" type="presOf" srcId="{683F884E-7E6F-4522-98F1-A9A31FD03778}" destId="{C47FD7FC-8DBC-41E3-8CD2-95F9555A3212}" srcOrd="1" destOrd="0" presId="urn:microsoft.com/office/officeart/2005/8/layout/list1"/>
    <dgm:cxn modelId="{98D8D37E-7928-407D-AA28-6E2B8D2C66BF}" type="presOf" srcId="{30181C2E-9224-4025-9AA7-3526ED98DF95}" destId="{CABE1CF5-1A81-46C4-B33D-01965C3E6D98}" srcOrd="0" destOrd="0" presId="urn:microsoft.com/office/officeart/2005/8/layout/list1"/>
    <dgm:cxn modelId="{799D72F3-D6CC-43D8-9017-820F9A04B4B0}" srcId="{2090F1D5-9855-45D8-8640-92FBCCDE844D}" destId="{E5DE799F-62A4-405E-8130-10930E4216F1}" srcOrd="0" destOrd="0" parTransId="{B41668F6-1A4A-46B4-885B-08E0FFCEA5A9}" sibTransId="{CD02BE9F-EC12-4F44-A726-A47F9358565F}"/>
    <dgm:cxn modelId="{8B21C697-1695-47BF-9AEB-B7FA5DC6216D}" type="presOf" srcId="{4D18D0FC-A45E-4886-B8DB-947BA8F28FA1}" destId="{FD4ECD62-D681-4F36-B002-1FAC6EB16ACF}" srcOrd="1" destOrd="0" presId="urn:microsoft.com/office/officeart/2005/8/layout/list1"/>
    <dgm:cxn modelId="{38EF2256-9740-4172-993B-D394A41D920F}" type="presParOf" srcId="{30843C8A-F960-4C3F-BFC4-F98B5D81F878}" destId="{5F56589D-1591-475C-860C-57210ABBD5D9}" srcOrd="0" destOrd="0" presId="urn:microsoft.com/office/officeart/2005/8/layout/list1"/>
    <dgm:cxn modelId="{FF00ABB6-E112-42B5-ACE6-E439599189DF}" type="presParOf" srcId="{5F56589D-1591-475C-860C-57210ABBD5D9}" destId="{323A4A67-EAFB-447A-836F-F7EB1B999546}" srcOrd="0" destOrd="0" presId="urn:microsoft.com/office/officeart/2005/8/layout/list1"/>
    <dgm:cxn modelId="{384EEE8C-C2C6-4192-83D4-4865C00464AA}" type="presParOf" srcId="{5F56589D-1591-475C-860C-57210ABBD5D9}" destId="{D6C3F652-31DD-4EDA-AF93-A1B93EC13EE6}" srcOrd="1" destOrd="0" presId="urn:microsoft.com/office/officeart/2005/8/layout/list1"/>
    <dgm:cxn modelId="{0E97CFCF-9CF8-4897-A8F5-0ED305B06669}" type="presParOf" srcId="{30843C8A-F960-4C3F-BFC4-F98B5D81F878}" destId="{DD5B5A4D-89DB-4C4C-9A88-20D37013FB5D}" srcOrd="1" destOrd="0" presId="urn:microsoft.com/office/officeart/2005/8/layout/list1"/>
    <dgm:cxn modelId="{4078BEC2-D3A8-4C21-8177-307596588999}" type="presParOf" srcId="{30843C8A-F960-4C3F-BFC4-F98B5D81F878}" destId="{CE2CAE61-EBCC-475F-BF11-3254E415D179}" srcOrd="2" destOrd="0" presId="urn:microsoft.com/office/officeart/2005/8/layout/list1"/>
    <dgm:cxn modelId="{4333C1F8-45C2-4CDD-88C3-6FD251D52322}" type="presParOf" srcId="{30843C8A-F960-4C3F-BFC4-F98B5D81F878}" destId="{AE3ECFC1-6E6B-48F1-AC49-16CFB39990A8}" srcOrd="3" destOrd="0" presId="urn:microsoft.com/office/officeart/2005/8/layout/list1"/>
    <dgm:cxn modelId="{EF2E9FA2-F8D7-40B4-9193-3D5C051FFE2D}" type="presParOf" srcId="{30843C8A-F960-4C3F-BFC4-F98B5D81F878}" destId="{FD05ADCD-D7D0-414F-A13E-730FF0A15CAF}" srcOrd="4" destOrd="0" presId="urn:microsoft.com/office/officeart/2005/8/layout/list1"/>
    <dgm:cxn modelId="{D3DBC87D-B549-42EB-87EC-FF1C23EFCA16}" type="presParOf" srcId="{FD05ADCD-D7D0-414F-A13E-730FF0A15CAF}" destId="{0EB4F4AA-8E22-47E1-BBA2-3A8613DDEA8A}" srcOrd="0" destOrd="0" presId="urn:microsoft.com/office/officeart/2005/8/layout/list1"/>
    <dgm:cxn modelId="{5DCB3B55-0C03-4DE6-A91D-480027F24A2F}" type="presParOf" srcId="{FD05ADCD-D7D0-414F-A13E-730FF0A15CAF}" destId="{FD4ECD62-D681-4F36-B002-1FAC6EB16ACF}" srcOrd="1" destOrd="0" presId="urn:microsoft.com/office/officeart/2005/8/layout/list1"/>
    <dgm:cxn modelId="{3035A5C2-F2C9-4B1E-9E67-E6FCFBDCE516}" type="presParOf" srcId="{30843C8A-F960-4C3F-BFC4-F98B5D81F878}" destId="{81D46B98-2703-4DD1-B099-5B5D720B73F5}" srcOrd="5" destOrd="0" presId="urn:microsoft.com/office/officeart/2005/8/layout/list1"/>
    <dgm:cxn modelId="{2568C222-DBD0-4338-B0DC-48212B2108BA}" type="presParOf" srcId="{30843C8A-F960-4C3F-BFC4-F98B5D81F878}" destId="{C6A02693-3D6B-41AD-BEC2-427A7BA7CE85}" srcOrd="6" destOrd="0" presId="urn:microsoft.com/office/officeart/2005/8/layout/list1"/>
    <dgm:cxn modelId="{A6CDE0F2-6DC0-49D6-AC7F-486D69CB90D8}" type="presParOf" srcId="{30843C8A-F960-4C3F-BFC4-F98B5D81F878}" destId="{852F6BBA-51E0-4727-9CFB-E940AFDB1D59}" srcOrd="7" destOrd="0" presId="urn:microsoft.com/office/officeart/2005/8/layout/list1"/>
    <dgm:cxn modelId="{CE85428D-1959-405D-8F3F-994808BC3263}" type="presParOf" srcId="{30843C8A-F960-4C3F-BFC4-F98B5D81F878}" destId="{B8CE7D76-61E0-46E8-A422-82F6ECCF14F1}" srcOrd="8" destOrd="0" presId="urn:microsoft.com/office/officeart/2005/8/layout/list1"/>
    <dgm:cxn modelId="{47A59B77-8E74-4F4E-841F-0E7FCA992BD0}" type="presParOf" srcId="{B8CE7D76-61E0-46E8-A422-82F6ECCF14F1}" destId="{6800621B-2253-46F8-932E-8FF9321EFB0D}" srcOrd="0" destOrd="0" presId="urn:microsoft.com/office/officeart/2005/8/layout/list1"/>
    <dgm:cxn modelId="{6AEC8CB2-4A40-4089-B226-78F6499EF8FC}" type="presParOf" srcId="{B8CE7D76-61E0-46E8-A422-82F6ECCF14F1}" destId="{C47FD7FC-8DBC-41E3-8CD2-95F9555A3212}" srcOrd="1" destOrd="0" presId="urn:microsoft.com/office/officeart/2005/8/layout/list1"/>
    <dgm:cxn modelId="{3FA6A034-6FAE-4160-A3DA-BD21D227C6B3}" type="presParOf" srcId="{30843C8A-F960-4C3F-BFC4-F98B5D81F878}" destId="{5DF7DFB7-D629-4972-8F62-1704FB472561}" srcOrd="9" destOrd="0" presId="urn:microsoft.com/office/officeart/2005/8/layout/list1"/>
    <dgm:cxn modelId="{C54A23A3-8C78-4AF9-BFB3-9C5C86BDD7C1}" type="presParOf" srcId="{30843C8A-F960-4C3F-BFC4-F98B5D81F878}" destId="{985A6E1E-DF74-41CB-B6DF-B83E1E058D79}" srcOrd="10" destOrd="0" presId="urn:microsoft.com/office/officeart/2005/8/layout/list1"/>
    <dgm:cxn modelId="{7B909C18-3CC6-4F32-8F8C-59B33B9022AB}" type="presParOf" srcId="{30843C8A-F960-4C3F-BFC4-F98B5D81F878}" destId="{4EA6AC1A-9022-40E0-804E-9CEC70119FE4}" srcOrd="11" destOrd="0" presId="urn:microsoft.com/office/officeart/2005/8/layout/list1"/>
    <dgm:cxn modelId="{A9C5B07D-541E-4778-8BC3-1BED8EF35941}" type="presParOf" srcId="{30843C8A-F960-4C3F-BFC4-F98B5D81F878}" destId="{B471534A-1A0E-4B36-9D20-B5F5984C425B}" srcOrd="12" destOrd="0" presId="urn:microsoft.com/office/officeart/2005/8/layout/list1"/>
    <dgm:cxn modelId="{7738F17B-D0B3-44F6-9BA8-60FC5B880822}" type="presParOf" srcId="{B471534A-1A0E-4B36-9D20-B5F5984C425B}" destId="{CABE1CF5-1A81-46C4-B33D-01965C3E6D98}" srcOrd="0" destOrd="0" presId="urn:microsoft.com/office/officeart/2005/8/layout/list1"/>
    <dgm:cxn modelId="{C8A99AD2-E6C2-4A5A-AEAC-20621EF8BCC8}" type="presParOf" srcId="{B471534A-1A0E-4B36-9D20-B5F5984C425B}" destId="{366259F9-26E6-4EFD-A28B-E3F0DABEFCD7}" srcOrd="1" destOrd="0" presId="urn:microsoft.com/office/officeart/2005/8/layout/list1"/>
    <dgm:cxn modelId="{3A68FA89-DAD6-495A-AC35-7D1E7A445752}" type="presParOf" srcId="{30843C8A-F960-4C3F-BFC4-F98B5D81F878}" destId="{03C6E1EA-9195-4DF2-8E73-F7DC9705385C}" srcOrd="13" destOrd="0" presId="urn:microsoft.com/office/officeart/2005/8/layout/list1"/>
    <dgm:cxn modelId="{2F8F59D2-0759-4F55-8EE2-778B14391FD7}" type="presParOf" srcId="{30843C8A-F960-4C3F-BFC4-F98B5D81F878}" destId="{AE338C68-D9D6-49FE-824E-07931D7D583B}" srcOrd="14" destOrd="0" presId="urn:microsoft.com/office/officeart/2005/8/layout/list1"/>
    <dgm:cxn modelId="{D21FF712-E89A-48CB-AD9A-B35CCE542178}" type="presParOf" srcId="{30843C8A-F960-4C3F-BFC4-F98B5D81F878}" destId="{6B62785B-0A02-4670-BA12-F506033563E7}" srcOrd="15" destOrd="0" presId="urn:microsoft.com/office/officeart/2005/8/layout/list1"/>
    <dgm:cxn modelId="{27137EE1-5790-4BF7-AE14-6348423B3DAB}" type="presParOf" srcId="{30843C8A-F960-4C3F-BFC4-F98B5D81F878}" destId="{C6565227-AB5A-437D-8D63-4B241EE5052E}" srcOrd="16" destOrd="0" presId="urn:microsoft.com/office/officeart/2005/8/layout/list1"/>
    <dgm:cxn modelId="{33AD76FE-BF2C-4FAA-A46D-91F70A3E93D4}" type="presParOf" srcId="{C6565227-AB5A-437D-8D63-4B241EE5052E}" destId="{B05F2D5B-19E2-4B11-A1D2-D33CA3B96473}" srcOrd="0" destOrd="0" presId="urn:microsoft.com/office/officeart/2005/8/layout/list1"/>
    <dgm:cxn modelId="{13A1DCAD-8B7F-4C85-9B74-3CA7B313594D}" type="presParOf" srcId="{C6565227-AB5A-437D-8D63-4B241EE5052E}" destId="{60E512FB-2BE5-4EF7-8007-38D6C6E3E1C9}" srcOrd="1" destOrd="0" presId="urn:microsoft.com/office/officeart/2005/8/layout/list1"/>
    <dgm:cxn modelId="{03CACFCF-CCC0-4986-9E47-6DE652DEC3A0}" type="presParOf" srcId="{30843C8A-F960-4C3F-BFC4-F98B5D81F878}" destId="{3A9C9163-CC41-49B6-AA61-D0146804F487}" srcOrd="17" destOrd="0" presId="urn:microsoft.com/office/officeart/2005/8/layout/list1"/>
    <dgm:cxn modelId="{E1B3DB90-4483-4F00-B547-68C70227ABE1}" type="presParOf" srcId="{30843C8A-F960-4C3F-BFC4-F98B5D81F878}" destId="{60642C4D-D867-42E2-9A5A-670A1F9868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2366B-C4AD-46FB-B83C-89228312DA05}">
      <dsp:nvSpPr>
        <dsp:cNvPr id="0" name=""/>
        <dsp:cNvSpPr/>
      </dsp:nvSpPr>
      <dsp:spPr>
        <a:xfrm rot="5400000">
          <a:off x="739639" y="404223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51B68-BC8C-4263-807B-361E9762B078}">
      <dsp:nvSpPr>
        <dsp:cNvPr id="0" name=""/>
        <dsp:cNvSpPr/>
      </dsp:nvSpPr>
      <dsp:spPr>
        <a:xfrm>
          <a:off x="649327" y="26355"/>
          <a:ext cx="573834" cy="40166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Раз</a:t>
          </a:r>
          <a:endParaRPr lang="ru-RU" sz="900" kern="1200" dirty="0"/>
        </a:p>
      </dsp:txBody>
      <dsp:txXfrm>
        <a:off x="668938" y="45966"/>
        <a:ext cx="534612" cy="362443"/>
      </dsp:txXfrm>
    </dsp:sp>
    <dsp:sp modelId="{58E1ED48-FF1B-4F28-9A31-B52F8B2E5B58}">
      <dsp:nvSpPr>
        <dsp:cNvPr id="0" name=""/>
        <dsp:cNvSpPr/>
      </dsp:nvSpPr>
      <dsp:spPr>
        <a:xfrm>
          <a:off x="1223162" y="64663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600" kern="1200" dirty="0" smtClean="0"/>
            <a:t>Бла бла бла</a:t>
          </a:r>
          <a:endParaRPr lang="ru-RU" sz="600" kern="1200" dirty="0"/>
        </a:p>
      </dsp:txBody>
      <dsp:txXfrm>
        <a:off x="1223162" y="64663"/>
        <a:ext cx="417352" cy="324643"/>
      </dsp:txXfrm>
    </dsp:sp>
    <dsp:sp modelId="{1327E28D-88C5-4BE8-BB0A-A029674DC457}">
      <dsp:nvSpPr>
        <dsp:cNvPr id="0" name=""/>
        <dsp:cNvSpPr/>
      </dsp:nvSpPr>
      <dsp:spPr>
        <a:xfrm rot="5400000">
          <a:off x="1215408" y="855426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69855"/>
            <a:satOff val="4134"/>
            <a:lumOff val="12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008E3-06DD-4DB4-93A8-B05A3FEAECFC}">
      <dsp:nvSpPr>
        <dsp:cNvPr id="0" name=""/>
        <dsp:cNvSpPr/>
      </dsp:nvSpPr>
      <dsp:spPr>
        <a:xfrm>
          <a:off x="1125097" y="477558"/>
          <a:ext cx="573834" cy="40166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144708" y="497169"/>
        <a:ext cx="534612" cy="362443"/>
      </dsp:txXfrm>
    </dsp:sp>
    <dsp:sp modelId="{290FCE5A-6EBF-4E1A-A844-DD5F9F8D9B1D}">
      <dsp:nvSpPr>
        <dsp:cNvPr id="0" name=""/>
        <dsp:cNvSpPr/>
      </dsp:nvSpPr>
      <dsp:spPr>
        <a:xfrm>
          <a:off x="1698931" y="515866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/>
        </a:p>
      </dsp:txBody>
      <dsp:txXfrm>
        <a:off x="1698931" y="515866"/>
        <a:ext cx="417352" cy="324643"/>
      </dsp:txXfrm>
    </dsp:sp>
    <dsp:sp modelId="{584B127C-C58D-4127-81EC-112F6BC5F4D8}">
      <dsp:nvSpPr>
        <dsp:cNvPr id="0" name=""/>
        <dsp:cNvSpPr/>
      </dsp:nvSpPr>
      <dsp:spPr>
        <a:xfrm rot="5400000">
          <a:off x="1691178" y="1306629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39710"/>
            <a:satOff val="8269"/>
            <a:lumOff val="25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C339-3271-4780-84E7-688243D30C82}">
      <dsp:nvSpPr>
        <dsp:cNvPr id="0" name=""/>
        <dsp:cNvSpPr/>
      </dsp:nvSpPr>
      <dsp:spPr>
        <a:xfrm>
          <a:off x="1600867" y="928761"/>
          <a:ext cx="573834" cy="4016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620478" y="948372"/>
        <a:ext cx="534612" cy="362443"/>
      </dsp:txXfrm>
    </dsp:sp>
    <dsp:sp modelId="{30721085-7E68-4166-8AC9-AF6210B5E82B}">
      <dsp:nvSpPr>
        <dsp:cNvPr id="0" name=""/>
        <dsp:cNvSpPr/>
      </dsp:nvSpPr>
      <dsp:spPr>
        <a:xfrm>
          <a:off x="2174701" y="967069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CF5B1-DC06-429D-8F07-7A0E7008F4BE}">
      <dsp:nvSpPr>
        <dsp:cNvPr id="0" name=""/>
        <dsp:cNvSpPr/>
      </dsp:nvSpPr>
      <dsp:spPr>
        <a:xfrm rot="5400000">
          <a:off x="2166948" y="1757832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09566"/>
            <a:satOff val="12403"/>
            <a:lumOff val="38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CAB79-BC95-47A0-B24D-594369CC3592}">
      <dsp:nvSpPr>
        <dsp:cNvPr id="0" name=""/>
        <dsp:cNvSpPr/>
      </dsp:nvSpPr>
      <dsp:spPr>
        <a:xfrm>
          <a:off x="2076636" y="1379964"/>
          <a:ext cx="573834" cy="4016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Чотири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Авпвпр</a:t>
          </a:r>
          <a:endParaRPr lang="ru-RU" sz="900" kern="1200" dirty="0"/>
        </a:p>
      </dsp:txBody>
      <dsp:txXfrm>
        <a:off x="2096247" y="1399575"/>
        <a:ext cx="534612" cy="362443"/>
      </dsp:txXfrm>
    </dsp:sp>
    <dsp:sp modelId="{44C7BDCE-5D78-445F-8550-84C5E1F1E115}">
      <dsp:nvSpPr>
        <dsp:cNvPr id="0" name=""/>
        <dsp:cNvSpPr/>
      </dsp:nvSpPr>
      <dsp:spPr>
        <a:xfrm>
          <a:off x="2650471" y="1418272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7D4F1-6DDD-43C1-8593-51A08DA33DB2}">
      <dsp:nvSpPr>
        <dsp:cNvPr id="0" name=""/>
        <dsp:cNvSpPr/>
      </dsp:nvSpPr>
      <dsp:spPr>
        <a:xfrm rot="5400000">
          <a:off x="2642717" y="2209035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79421"/>
            <a:satOff val="16538"/>
            <a:lumOff val="50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2A02F-6EE7-462C-B1D6-6F5F8B80FBD4}">
      <dsp:nvSpPr>
        <dsp:cNvPr id="0" name=""/>
        <dsp:cNvSpPr/>
      </dsp:nvSpPr>
      <dsp:spPr>
        <a:xfrm>
          <a:off x="2552406" y="1831167"/>
          <a:ext cx="573834" cy="40166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П’чть</a:t>
          </a:r>
          <a:endParaRPr lang="ru-RU" sz="900" kern="1200" dirty="0"/>
        </a:p>
      </dsp:txBody>
      <dsp:txXfrm>
        <a:off x="2572017" y="1850778"/>
        <a:ext cx="534612" cy="362443"/>
      </dsp:txXfrm>
    </dsp:sp>
    <dsp:sp modelId="{4439F965-8CEB-4B94-A2F6-773F11034DAB}">
      <dsp:nvSpPr>
        <dsp:cNvPr id="0" name=""/>
        <dsp:cNvSpPr/>
      </dsp:nvSpPr>
      <dsp:spPr>
        <a:xfrm>
          <a:off x="3126240" y="1869475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7FB77-0937-4578-9B28-34CD212A7530}">
      <dsp:nvSpPr>
        <dsp:cNvPr id="0" name=""/>
        <dsp:cNvSpPr/>
      </dsp:nvSpPr>
      <dsp:spPr>
        <a:xfrm rot="5400000">
          <a:off x="3118487" y="2660237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849276"/>
            <a:satOff val="20672"/>
            <a:lumOff val="6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C6891-CB62-4174-80DF-E589D85ECF41}">
      <dsp:nvSpPr>
        <dsp:cNvPr id="0" name=""/>
        <dsp:cNvSpPr/>
      </dsp:nvSpPr>
      <dsp:spPr>
        <a:xfrm>
          <a:off x="3028176" y="2282370"/>
          <a:ext cx="573834" cy="40166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Шість</a:t>
          </a:r>
          <a:endParaRPr lang="ru-RU" sz="900" kern="1200" dirty="0"/>
        </a:p>
      </dsp:txBody>
      <dsp:txXfrm>
        <a:off x="3047787" y="2301981"/>
        <a:ext cx="534612" cy="362443"/>
      </dsp:txXfrm>
    </dsp:sp>
    <dsp:sp modelId="{7489A36E-9A6E-43AA-AF48-BF80F9E4F526}">
      <dsp:nvSpPr>
        <dsp:cNvPr id="0" name=""/>
        <dsp:cNvSpPr/>
      </dsp:nvSpPr>
      <dsp:spPr>
        <a:xfrm>
          <a:off x="3602010" y="2320678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71325-BB37-4BFF-94C7-5E97DF233BC3}">
      <dsp:nvSpPr>
        <dsp:cNvPr id="0" name=""/>
        <dsp:cNvSpPr/>
      </dsp:nvSpPr>
      <dsp:spPr>
        <a:xfrm rot="5400000">
          <a:off x="3594257" y="3111440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019131"/>
            <a:satOff val="24807"/>
            <a:lumOff val="7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0127-A98F-4180-8408-35940656BC4E}">
      <dsp:nvSpPr>
        <dsp:cNvPr id="0" name=""/>
        <dsp:cNvSpPr/>
      </dsp:nvSpPr>
      <dsp:spPr>
        <a:xfrm>
          <a:off x="3503945" y="2733572"/>
          <a:ext cx="573834" cy="40166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Сім</a:t>
          </a:r>
          <a:endParaRPr lang="ru-RU" sz="900" kern="1200" dirty="0"/>
        </a:p>
      </dsp:txBody>
      <dsp:txXfrm>
        <a:off x="3523556" y="2753183"/>
        <a:ext cx="534612" cy="362443"/>
      </dsp:txXfrm>
    </dsp:sp>
    <dsp:sp modelId="{781E8AF5-1C7A-4C63-86B0-66161ADEE204}">
      <dsp:nvSpPr>
        <dsp:cNvPr id="0" name=""/>
        <dsp:cNvSpPr/>
      </dsp:nvSpPr>
      <dsp:spPr>
        <a:xfrm>
          <a:off x="4077780" y="2771880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FA8F0-3ABD-47D9-B3A9-1D3C6EC672E5}">
      <dsp:nvSpPr>
        <dsp:cNvPr id="0" name=""/>
        <dsp:cNvSpPr/>
      </dsp:nvSpPr>
      <dsp:spPr>
        <a:xfrm rot="5400000">
          <a:off x="4070027" y="3562643"/>
          <a:ext cx="340875" cy="388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88986"/>
            <a:satOff val="28941"/>
            <a:lumOff val="8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04BA5-53F1-40DD-8250-FC93742038FA}">
      <dsp:nvSpPr>
        <dsp:cNvPr id="0" name=""/>
        <dsp:cNvSpPr/>
      </dsp:nvSpPr>
      <dsp:spPr>
        <a:xfrm>
          <a:off x="3979715" y="3184775"/>
          <a:ext cx="573834" cy="4016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Вісім</a:t>
          </a:r>
          <a:endParaRPr lang="ru-RU" sz="900" kern="1200" dirty="0"/>
        </a:p>
      </dsp:txBody>
      <dsp:txXfrm>
        <a:off x="3999326" y="3204386"/>
        <a:ext cx="534612" cy="362443"/>
      </dsp:txXfrm>
    </dsp:sp>
    <dsp:sp modelId="{0C50B93F-7BFE-427D-A949-3C3B72923172}">
      <dsp:nvSpPr>
        <dsp:cNvPr id="0" name=""/>
        <dsp:cNvSpPr/>
      </dsp:nvSpPr>
      <dsp:spPr>
        <a:xfrm>
          <a:off x="4553550" y="3223083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2AA66-DE9C-4172-8E91-ED65AE133269}">
      <dsp:nvSpPr>
        <dsp:cNvPr id="0" name=""/>
        <dsp:cNvSpPr/>
      </dsp:nvSpPr>
      <dsp:spPr>
        <a:xfrm>
          <a:off x="4455485" y="3635978"/>
          <a:ext cx="573834" cy="4016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Дев’ять</a:t>
          </a:r>
          <a:endParaRPr lang="ru-RU" sz="900" kern="1200" dirty="0"/>
        </a:p>
      </dsp:txBody>
      <dsp:txXfrm>
        <a:off x="4475096" y="3655589"/>
        <a:ext cx="534612" cy="362443"/>
      </dsp:txXfrm>
    </dsp:sp>
    <dsp:sp modelId="{A3B559A9-6413-4845-A808-FC6BA7FA0BF3}">
      <dsp:nvSpPr>
        <dsp:cNvPr id="0" name=""/>
        <dsp:cNvSpPr/>
      </dsp:nvSpPr>
      <dsp:spPr>
        <a:xfrm>
          <a:off x="5029319" y="3674286"/>
          <a:ext cx="417352" cy="32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600" kern="1200" dirty="0" smtClean="0"/>
            <a:t>Бла бла бла</a:t>
          </a:r>
          <a:endParaRPr lang="ru-RU" sz="600" kern="1200" dirty="0"/>
        </a:p>
      </dsp:txBody>
      <dsp:txXfrm>
        <a:off x="5029319" y="3674286"/>
        <a:ext cx="417352" cy="324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03F4-E792-4B31-AE87-AEE5A36C8A3C}">
      <dsp:nvSpPr>
        <dsp:cNvPr id="0" name=""/>
        <dsp:cNvSpPr/>
      </dsp:nvSpPr>
      <dsp:spPr>
        <a:xfrm>
          <a:off x="2063811" y="1315"/>
          <a:ext cx="937309" cy="60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93552" y="31056"/>
        <a:ext cx="877827" cy="549768"/>
      </dsp:txXfrm>
    </dsp:sp>
    <dsp:sp modelId="{8740C306-0CC7-4737-9AB0-5CFDA5D057F5}">
      <dsp:nvSpPr>
        <dsp:cNvPr id="0" name=""/>
        <dsp:cNvSpPr/>
      </dsp:nvSpPr>
      <dsp:spPr>
        <a:xfrm>
          <a:off x="1315903" y="305940"/>
          <a:ext cx="2433125" cy="2433125"/>
        </a:xfrm>
        <a:custGeom>
          <a:avLst/>
          <a:gdLst/>
          <a:ahLst/>
          <a:cxnLst/>
          <a:rect l="0" t="0" r="0" b="0"/>
          <a:pathLst>
            <a:path>
              <a:moveTo>
                <a:pt x="1810624" y="154906"/>
              </a:moveTo>
              <a:arcTo wR="1216562" hR="1216562" stAng="17953782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E9BBC-A405-4993-9DB4-4F69E1089636}">
      <dsp:nvSpPr>
        <dsp:cNvPr id="0" name=""/>
        <dsp:cNvSpPr/>
      </dsp:nvSpPr>
      <dsp:spPr>
        <a:xfrm>
          <a:off x="3220831" y="841939"/>
          <a:ext cx="937309" cy="60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250572" y="871680"/>
        <a:ext cx="877827" cy="549768"/>
      </dsp:txXfrm>
    </dsp:sp>
    <dsp:sp modelId="{16116DC1-914A-40ED-B256-A45548FAE862}">
      <dsp:nvSpPr>
        <dsp:cNvPr id="0" name=""/>
        <dsp:cNvSpPr/>
      </dsp:nvSpPr>
      <dsp:spPr>
        <a:xfrm>
          <a:off x="1315903" y="305940"/>
          <a:ext cx="2433125" cy="2433125"/>
        </a:xfrm>
        <a:custGeom>
          <a:avLst/>
          <a:gdLst/>
          <a:ahLst/>
          <a:cxnLst/>
          <a:rect l="0" t="0" r="0" b="0"/>
          <a:pathLst>
            <a:path>
              <a:moveTo>
                <a:pt x="2430202" y="1300840"/>
              </a:moveTo>
              <a:arcTo wR="1216562" hR="1216562" stAng="21838343" swAng="1359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95BE-D1AB-43A3-AF0B-557AC58FBC10}">
      <dsp:nvSpPr>
        <dsp:cNvPr id="0" name=""/>
        <dsp:cNvSpPr/>
      </dsp:nvSpPr>
      <dsp:spPr>
        <a:xfrm>
          <a:off x="2778889" y="2202097"/>
          <a:ext cx="937309" cy="60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808630" y="2231838"/>
        <a:ext cx="877827" cy="549768"/>
      </dsp:txXfrm>
    </dsp:sp>
    <dsp:sp modelId="{D23364A3-663C-4E8D-932E-9EEAB1E871C6}">
      <dsp:nvSpPr>
        <dsp:cNvPr id="0" name=""/>
        <dsp:cNvSpPr/>
      </dsp:nvSpPr>
      <dsp:spPr>
        <a:xfrm>
          <a:off x="1315903" y="305940"/>
          <a:ext cx="2433125" cy="2433125"/>
        </a:xfrm>
        <a:custGeom>
          <a:avLst/>
          <a:gdLst/>
          <a:ahLst/>
          <a:cxnLst/>
          <a:rect l="0" t="0" r="0" b="0"/>
          <a:pathLst>
            <a:path>
              <a:moveTo>
                <a:pt x="1365756" y="2423942"/>
              </a:moveTo>
              <a:arcTo wR="1216562" hR="1216562" stAng="4977345" swAng="845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E6EDC-8557-4456-9657-B03B0F458044}">
      <dsp:nvSpPr>
        <dsp:cNvPr id="0" name=""/>
        <dsp:cNvSpPr/>
      </dsp:nvSpPr>
      <dsp:spPr>
        <a:xfrm>
          <a:off x="1348733" y="2202097"/>
          <a:ext cx="937309" cy="60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378474" y="2231838"/>
        <a:ext cx="877827" cy="549768"/>
      </dsp:txXfrm>
    </dsp:sp>
    <dsp:sp modelId="{81BA6ABA-EFFD-45AF-BFB3-A463CCD0FF77}">
      <dsp:nvSpPr>
        <dsp:cNvPr id="0" name=""/>
        <dsp:cNvSpPr/>
      </dsp:nvSpPr>
      <dsp:spPr>
        <a:xfrm>
          <a:off x="1315903" y="305940"/>
          <a:ext cx="2433125" cy="2433125"/>
        </a:xfrm>
        <a:custGeom>
          <a:avLst/>
          <a:gdLst/>
          <a:ahLst/>
          <a:cxnLst/>
          <a:rect l="0" t="0" r="0" b="0"/>
          <a:pathLst>
            <a:path>
              <a:moveTo>
                <a:pt x="129028" y="1761809"/>
              </a:moveTo>
              <a:arcTo wR="1216562" hR="1216562" stAng="9202356" swAng="1359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87CBC-A5AE-4DD0-B170-F60FAAC6309C}">
      <dsp:nvSpPr>
        <dsp:cNvPr id="0" name=""/>
        <dsp:cNvSpPr/>
      </dsp:nvSpPr>
      <dsp:spPr>
        <a:xfrm>
          <a:off x="906791" y="841939"/>
          <a:ext cx="937309" cy="60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936532" y="871680"/>
        <a:ext cx="877827" cy="549768"/>
      </dsp:txXfrm>
    </dsp:sp>
    <dsp:sp modelId="{BC0F65AB-7F1D-478B-8EFF-A13DD407C5C5}">
      <dsp:nvSpPr>
        <dsp:cNvPr id="0" name=""/>
        <dsp:cNvSpPr/>
      </dsp:nvSpPr>
      <dsp:spPr>
        <a:xfrm>
          <a:off x="1315903" y="305940"/>
          <a:ext cx="2433125" cy="2433125"/>
        </a:xfrm>
        <a:custGeom>
          <a:avLst/>
          <a:gdLst/>
          <a:ahLst/>
          <a:cxnLst/>
          <a:rect l="0" t="0" r="0" b="0"/>
          <a:pathLst>
            <a:path>
              <a:moveTo>
                <a:pt x="292684" y="425062"/>
              </a:moveTo>
              <a:arcTo wR="1216562" hR="1216562" stAng="13235230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AE61-EBCC-475F-BF11-3254E415D179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F652-31DD-4EDA-AF93-A1B93EC13EE6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30739" y="65338"/>
        <a:ext cx="4215322" cy="479482"/>
      </dsp:txXfrm>
    </dsp:sp>
    <dsp:sp modelId="{C6A02693-3D6B-41AD-BEC2-427A7BA7CE85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ECD62-D681-4F36-B002-1FAC6EB16ACF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30739" y="881818"/>
        <a:ext cx="4215322" cy="479482"/>
      </dsp:txXfrm>
    </dsp:sp>
    <dsp:sp modelId="{985A6E1E-DF74-41CB-B6DF-B83E1E058D79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D7FC-8DBC-41E3-8CD2-95F9555A3212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Ор лор ор</a:t>
          </a:r>
          <a:endParaRPr lang="ru-RU" sz="1800" kern="1200" dirty="0"/>
        </a:p>
      </dsp:txBody>
      <dsp:txXfrm>
        <a:off x="330739" y="1698298"/>
        <a:ext cx="4215322" cy="479482"/>
      </dsp:txXfrm>
    </dsp:sp>
    <dsp:sp modelId="{AE338C68-D9D6-49FE-824E-07931D7D583B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59F9-26E6-4EFD-A28B-E3F0DABEFCD7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Ло лор ло</a:t>
          </a:r>
          <a:endParaRPr lang="ru-RU" sz="1800" kern="1200" dirty="0"/>
        </a:p>
      </dsp:txBody>
      <dsp:txXfrm>
        <a:off x="330739" y="2514779"/>
        <a:ext cx="4215322" cy="479482"/>
      </dsp:txXfrm>
    </dsp:sp>
    <dsp:sp modelId="{60642C4D-D867-42E2-9A5A-670A1F98681F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512FB-2BE5-4EF7-8007-38D6C6E3E1C9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D713-A645-4607-A0A6-2614831FB452}" type="datetimeFigureOut">
              <a:rPr lang="ru-RU" smtClean="0"/>
              <a:t>26.12.2018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22C4-5C7A-491B-8B1B-745A71DB36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77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0677" y="140677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0677" y="3587261"/>
            <a:ext cx="6594231" cy="54160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95293" y="123092"/>
            <a:ext cx="420444" cy="314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9E2A-83CD-4DBB-BED3-14035C6B1F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50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38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87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1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00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994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6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5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32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8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5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82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68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60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85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67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908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449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18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3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1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40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18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70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32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1412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9E2A-83CD-4DBB-BED3-14035C6B1F2E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0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chart" Target="../charts/chart1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2000" y="1282053"/>
            <a:ext cx="8100000" cy="1470025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1C1C1C"/>
                </a:solidFill>
              </a:defRPr>
            </a:lvl1pPr>
          </a:lstStyle>
          <a:p>
            <a:r>
              <a:rPr lang="uk-UA" noProof="0" dirty="0" smtClean="0"/>
              <a:t>Зразок </a:t>
            </a:r>
            <a:r>
              <a:rPr lang="ru-RU" noProof="0" dirty="0" smtClean="0"/>
              <a:t>тема </a:t>
            </a:r>
            <a:r>
              <a:rPr lang="ru-RU" noProof="0" dirty="0" err="1" smtClean="0"/>
              <a:t>презентац</a:t>
            </a:r>
            <a:r>
              <a:rPr lang="uk-UA" noProof="0" dirty="0" err="1" smtClean="0"/>
              <a:t>ії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5496" y="5391768"/>
            <a:ext cx="3736504" cy="50419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Прізвище Ім’я </a:t>
            </a:r>
          </a:p>
        </p:txBody>
      </p:sp>
      <p:pic>
        <p:nvPicPr>
          <p:cNvPr id="2050" name="Picture 2" descr="C:\Users\vik\Pictures\САБ\Лого_САБ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5774284"/>
            <a:ext cx="2016000" cy="6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77584" y="5895968"/>
            <a:ext cx="3744416" cy="677951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200">
                <a:solidFill>
                  <a:srgbClr val="8C90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uk-UA" noProof="0" dirty="0" smtClean="0"/>
              <a:t>Посада  </a:t>
            </a:r>
          </a:p>
          <a:p>
            <a:pPr lvl="0"/>
            <a:r>
              <a:rPr lang="uk-UA" noProof="0" dirty="0" smtClean="0"/>
              <a:t>Організація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200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2000" y="1282053"/>
            <a:ext cx="8100000" cy="1470025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1C1C1C"/>
                </a:solidFill>
              </a:defRPr>
            </a:lvl1pPr>
          </a:lstStyle>
          <a:p>
            <a:r>
              <a:rPr lang="uk-UA" noProof="0" dirty="0" smtClean="0"/>
              <a:t>Зразок </a:t>
            </a:r>
            <a:r>
              <a:rPr lang="ru-RU" noProof="0" dirty="0" err="1" smtClean="0"/>
              <a:t>розділ</a:t>
            </a:r>
            <a:r>
              <a:rPr lang="ru-RU" noProof="0" dirty="0" smtClean="0"/>
              <a:t> </a:t>
            </a:r>
            <a:r>
              <a:rPr lang="ru-RU" noProof="0" dirty="0" err="1" smtClean="0"/>
              <a:t>презентац</a:t>
            </a:r>
            <a:r>
              <a:rPr lang="uk-UA" noProof="0" dirty="0" err="1" smtClean="0"/>
              <a:t>ії</a:t>
            </a:r>
            <a:endParaRPr lang="uk-UA" noProof="0" dirty="0"/>
          </a:p>
        </p:txBody>
      </p:sp>
      <p:pic>
        <p:nvPicPr>
          <p:cNvPr id="2050" name="Picture 2" descr="C:\Users\vik\Pictures\САБ\Лого_САБ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5774284"/>
            <a:ext cx="2016000" cy="6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uk-UA" dirty="0" smtClean="0"/>
              <a:t>Зразок заголовку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 тексту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87563" y="46248"/>
            <a:ext cx="698443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72000" y="1418399"/>
            <a:ext cx="4320000" cy="502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751999" y="1418398"/>
            <a:ext cx="4320000" cy="502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9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і колонки з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000" y="1274400"/>
            <a:ext cx="43200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2000" y="1990165"/>
            <a:ext cx="4320000" cy="4483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274400"/>
            <a:ext cx="43200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752000" y="1990189"/>
            <a:ext cx="4320000" cy="4483086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ільк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5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‹#›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 userDrawn="1">
            <p:extLst>
              <p:ext uri="{D42A27DB-BD31-4B8C-83A1-F6EECF244321}">
                <p14:modId xmlns:p14="http://schemas.microsoft.com/office/powerpoint/2010/main" val="1811738208"/>
              </p:ext>
            </p:extLst>
          </p:nvPr>
        </p:nvGraphicFramePr>
        <p:xfrm>
          <a:off x="-2525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 userDrawn="1">
            <p:extLst>
              <p:ext uri="{D42A27DB-BD31-4B8C-83A1-F6EECF244321}">
                <p14:modId xmlns:p14="http://schemas.microsoft.com/office/powerpoint/2010/main" val="3568071869"/>
              </p:ext>
            </p:extLst>
          </p:nvPr>
        </p:nvGraphicFramePr>
        <p:xfrm>
          <a:off x="6225988" y="4149080"/>
          <a:ext cx="5064932" cy="285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ая выноска 7"/>
          <p:cNvSpPr/>
          <p:nvPr userDrawn="1"/>
        </p:nvSpPr>
        <p:spPr>
          <a:xfrm>
            <a:off x="-1944216" y="4149080"/>
            <a:ext cx="1944216" cy="1224136"/>
          </a:xfrm>
          <a:prstGeom prst="wedgeRectCallout">
            <a:avLst/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апапвапав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 userDrawn="1"/>
        </p:nvSpPr>
        <p:spPr>
          <a:xfrm>
            <a:off x="-1800654" y="2447365"/>
            <a:ext cx="1476672" cy="1008112"/>
          </a:xfrm>
          <a:prstGeom prst="wedgeRoundRectCallout">
            <a:avLst/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Лод лждл 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062318" y="497541"/>
            <a:ext cx="557754" cy="7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Скругленная соединительная линия 11"/>
          <p:cNvCxnSpPr/>
          <p:nvPr userDrawn="1"/>
        </p:nvCxnSpPr>
        <p:spPr>
          <a:xfrm>
            <a:off x="-2057400" y="1008529"/>
            <a:ext cx="1169894" cy="98163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носка-облако 12"/>
          <p:cNvSpPr/>
          <p:nvPr userDrawn="1"/>
        </p:nvSpPr>
        <p:spPr>
          <a:xfrm>
            <a:off x="4114800" y="1801906"/>
            <a:ext cx="1331259" cy="1290918"/>
          </a:xfrm>
          <a:prstGeom prst="cloudCallout">
            <a:avLst/>
          </a:prstGeom>
          <a:solidFill>
            <a:srgbClr val="FBF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Диаграмма 13"/>
          <p:cNvGraphicFramePr/>
          <p:nvPr userDrawn="1">
            <p:extLst>
              <p:ext uri="{D42A27DB-BD31-4B8C-83A1-F6EECF244321}">
                <p14:modId xmlns:p14="http://schemas.microsoft.com/office/powerpoint/2010/main" val="1222634030"/>
              </p:ext>
            </p:extLst>
          </p:nvPr>
        </p:nvGraphicFramePr>
        <p:xfrm>
          <a:off x="5047129" y="-8068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Схема 14"/>
          <p:cNvGraphicFramePr/>
          <p:nvPr userDrawn="1">
            <p:extLst>
              <p:ext uri="{D42A27DB-BD31-4B8C-83A1-F6EECF244321}">
                <p14:modId xmlns:p14="http://schemas.microsoft.com/office/powerpoint/2010/main" val="3191152820"/>
              </p:ext>
            </p:extLst>
          </p:nvPr>
        </p:nvGraphicFramePr>
        <p:xfrm>
          <a:off x="467544" y="38309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1564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563" y="46248"/>
            <a:ext cx="6984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" y="1417984"/>
            <a:ext cx="9000000" cy="502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 тексту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9388" y="6515374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9092"/>
                </a:solidFill>
              </a:defRPr>
            </a:lvl1pPr>
          </a:lstStyle>
          <a:p>
            <a:fld id="{55D0C5B2-1EC8-47CB-AA66-D5F3CD5775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C:\Users\vik\!Презентации\Для презентації BAS\BAS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2" y="285202"/>
            <a:ext cx="1764000" cy="7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k\!Презентации\Для презентації BAS\Полоска25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67004"/>
            <a:ext cx="9004300" cy="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ik\!Презентации\Для презентації BAS\Полоска25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540215"/>
            <a:ext cx="9004300" cy="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8C9092"/>
        </a:buClr>
        <a:buFont typeface="Wingdings" panose="05000000000000000000" pitchFamily="2" charset="2"/>
        <a:buChar char="§"/>
        <a:defRPr sz="2600" kern="1200">
          <a:solidFill>
            <a:srgbClr val="1C1C1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rgbClr val="1C1C1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Clr>
          <a:srgbClr val="8C9092"/>
        </a:buClr>
        <a:buFont typeface="Wingdings" panose="05000000000000000000" pitchFamily="2" charset="2"/>
        <a:buChar char="§"/>
        <a:defRPr sz="2200" kern="1200">
          <a:solidFill>
            <a:srgbClr val="1C1C1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7931E"/>
        </a:buClr>
        <a:buFont typeface="Wingdings" panose="05000000000000000000" pitchFamily="2" charset="2"/>
        <a:buChar char="§"/>
        <a:defRPr sz="2000" kern="1200">
          <a:solidFill>
            <a:srgbClr val="1C1C1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0" y="3119299"/>
            <a:ext cx="8100000" cy="1851112"/>
          </a:xfrm>
        </p:spPr>
        <p:txBody>
          <a:bodyPr>
            <a:normAutofit/>
          </a:bodyPr>
          <a:lstStyle/>
          <a:p>
            <a:r>
              <a:rPr lang="en-US" dirty="0" smtClean="0"/>
              <a:t>BAS </a:t>
            </a:r>
            <a:r>
              <a:rPr lang="uk-UA" dirty="0" smtClean="0"/>
              <a:t>Роздрібна торгівля – </a:t>
            </a:r>
            <a:r>
              <a:rPr lang="uk-UA" sz="3200" dirty="0" smtClean="0"/>
              <a:t>фронт-офіс для торговельних мереж та окремих магазинів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680893"/>
            <a:ext cx="5486411" cy="2438405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Управління нормативно-довідковою інформацією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Функціональність програми забезпечує введення, зберігання і своєчасне поширення довідкової інформації по мережі магазину</a:t>
            </a:r>
          </a:p>
          <a:p>
            <a:r>
              <a:rPr lang="uk-UA" dirty="0" smtClean="0"/>
              <a:t>Можливості програми дозволяють скласти:</a:t>
            </a:r>
          </a:p>
          <a:p>
            <a:pPr lvl="1"/>
            <a:r>
              <a:rPr lang="uk-UA" dirty="0" smtClean="0"/>
              <a:t>структуру торгового підприємства і номенклатури</a:t>
            </a:r>
          </a:p>
          <a:p>
            <a:pPr lvl="1"/>
            <a:r>
              <a:rPr lang="uk-UA" dirty="0" smtClean="0"/>
              <a:t>різнобічний опис цільової групи покупців, магазинів і товарів для зручної роботи співробітників підприємства на всіх технологічних ділянках</a:t>
            </a:r>
          </a:p>
          <a:p>
            <a:pPr lvl="1"/>
            <a:r>
              <a:rPr lang="uk-UA" dirty="0" smtClean="0"/>
              <a:t>Додаткові довідники та класифікатори:</a:t>
            </a:r>
          </a:p>
          <a:p>
            <a:pPr lvl="2"/>
            <a:r>
              <a:rPr lang="uk-UA" dirty="0" smtClean="0"/>
              <a:t>Адресний класифікатор</a:t>
            </a:r>
          </a:p>
          <a:p>
            <a:pPr lvl="2"/>
            <a:r>
              <a:rPr lang="uk-UA" dirty="0" smtClean="0"/>
              <a:t>Країни світу</a:t>
            </a:r>
          </a:p>
          <a:p>
            <a:pPr lvl="2"/>
            <a:r>
              <a:rPr lang="uk-UA" dirty="0" smtClean="0"/>
              <a:t>Банки</a:t>
            </a:r>
          </a:p>
          <a:p>
            <a:pPr lvl="2"/>
            <a:r>
              <a:rPr lang="uk-UA" dirty="0" smtClean="0"/>
              <a:t>Види контактної інформації, тощо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7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Управління нормативно-довідковою інформацією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085850"/>
            <a:ext cx="8453438" cy="5698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39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Маркетинг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000" y="1557129"/>
            <a:ext cx="9000000" cy="522135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Мета маркетингової діяльності роздрібного підприємства:</a:t>
            </a:r>
          </a:p>
          <a:p>
            <a:pPr lvl="1"/>
            <a:r>
              <a:rPr lang="uk-UA" dirty="0" smtClean="0"/>
              <a:t>скласти асортимент магазину таким чином, щоб більшість відвідувачів пішли з магазину з покупкою, </a:t>
            </a:r>
          </a:p>
          <a:p>
            <a:pPr lvl="1"/>
            <a:r>
              <a:rPr lang="uk-UA" dirty="0" smtClean="0"/>
              <a:t>при цьому витрати на підтримку асортименту повинні бути мінімальними</a:t>
            </a:r>
          </a:p>
          <a:p>
            <a:r>
              <a:rPr lang="uk-UA" dirty="0" smtClean="0"/>
              <a:t>Для досягнення даної мети, конфігурація надає наступні можливості:</a:t>
            </a:r>
          </a:p>
          <a:p>
            <a:pPr lvl="1"/>
            <a:r>
              <a:rPr lang="uk-UA" dirty="0">
                <a:solidFill>
                  <a:srgbClr val="0000FF"/>
                </a:solidFill>
              </a:rPr>
              <a:t>Управління базою покупців</a:t>
            </a:r>
            <a:r>
              <a:rPr lang="uk-UA" dirty="0"/>
              <a:t>: виділення цільових груп покупців і вивчення потреб типового для кожного магазину </a:t>
            </a:r>
            <a:r>
              <a:rPr lang="uk-UA" dirty="0" smtClean="0"/>
              <a:t>покупця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асортиментом</a:t>
            </a:r>
            <a:r>
              <a:rPr lang="uk-UA" dirty="0"/>
              <a:t>: формування </a:t>
            </a:r>
            <a:r>
              <a:rPr lang="uk-UA" dirty="0" smtClean="0"/>
              <a:t>оптимальної асортиментної </a:t>
            </a:r>
            <a:r>
              <a:rPr lang="uk-UA" dirty="0"/>
              <a:t>пропозиції, відповідного попиту цільової групи </a:t>
            </a:r>
            <a:r>
              <a:rPr lang="uk-UA" dirty="0" smtClean="0"/>
              <a:t>покупців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ціноутворенням</a:t>
            </a:r>
            <a:r>
              <a:rPr lang="uk-UA" dirty="0"/>
              <a:t>: формування цінової політики підприємства в залежності від формату і місця розташування </a:t>
            </a:r>
            <a:r>
              <a:rPr lang="uk-UA" dirty="0" smtClean="0"/>
              <a:t>магазину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маркетинговими акціями</a:t>
            </a:r>
            <a:r>
              <a:rPr lang="uk-UA" dirty="0"/>
              <a:t>: просування нового товару, знижки певним групам покупців, розпродажі та інші </a:t>
            </a:r>
            <a:r>
              <a:rPr lang="uk-UA" dirty="0" smtClean="0"/>
              <a:t>акції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0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Маркетинг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000" y="1557129"/>
            <a:ext cx="9000000" cy="522135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Мета маркетингової діяльності роздрібного підприємства:</a:t>
            </a:r>
          </a:p>
          <a:p>
            <a:pPr lvl="1"/>
            <a:r>
              <a:rPr lang="uk-UA" dirty="0" smtClean="0"/>
              <a:t>скласти асортимент магазину таким чином, щоб більшість відвідувачів пішли з магазину з покупкою, </a:t>
            </a:r>
          </a:p>
          <a:p>
            <a:pPr lvl="1"/>
            <a:r>
              <a:rPr lang="uk-UA" dirty="0" smtClean="0"/>
              <a:t>при цьому витрати на підтримку асортименту повинні бути мінімальними</a:t>
            </a:r>
          </a:p>
          <a:p>
            <a:r>
              <a:rPr lang="uk-UA" dirty="0" smtClean="0"/>
              <a:t>Для досягнення даної мети, конфігурація надає наступні можливості:</a:t>
            </a:r>
          </a:p>
          <a:p>
            <a:pPr lvl="1"/>
            <a:r>
              <a:rPr lang="uk-UA" dirty="0">
                <a:solidFill>
                  <a:srgbClr val="0000FF"/>
                </a:solidFill>
              </a:rPr>
              <a:t>Управління базою покупців</a:t>
            </a:r>
            <a:r>
              <a:rPr lang="uk-UA" dirty="0"/>
              <a:t>: виділення цільових груп покупців і вивчення потреб типового для кожного магазину </a:t>
            </a:r>
            <a:r>
              <a:rPr lang="uk-UA" dirty="0" smtClean="0"/>
              <a:t>покупця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асортиментом</a:t>
            </a:r>
            <a:r>
              <a:rPr lang="uk-UA" dirty="0"/>
              <a:t>: формування </a:t>
            </a:r>
            <a:r>
              <a:rPr lang="uk-UA" dirty="0" smtClean="0"/>
              <a:t>оптимальної асортиментної </a:t>
            </a:r>
            <a:r>
              <a:rPr lang="uk-UA" dirty="0"/>
              <a:t>пропозиції, відповідного попиту цільової групи </a:t>
            </a:r>
            <a:r>
              <a:rPr lang="uk-UA" dirty="0" smtClean="0"/>
              <a:t>покупців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ціноутворенням</a:t>
            </a:r>
            <a:r>
              <a:rPr lang="uk-UA" dirty="0"/>
              <a:t>: формування цінової політики підприємства в залежності від формату і місця розташування </a:t>
            </a:r>
            <a:r>
              <a:rPr lang="uk-UA" dirty="0" smtClean="0"/>
              <a:t>магазину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Управління </a:t>
            </a:r>
            <a:r>
              <a:rPr lang="uk-UA" dirty="0">
                <a:solidFill>
                  <a:srgbClr val="0000FF"/>
                </a:solidFill>
              </a:rPr>
              <a:t>маркетинговими акціями</a:t>
            </a:r>
            <a:r>
              <a:rPr lang="uk-UA" dirty="0"/>
              <a:t>: просування нового товару, знижки певним групам покупців, розпродажі та інші </a:t>
            </a:r>
            <a:r>
              <a:rPr lang="uk-UA" dirty="0" smtClean="0"/>
              <a:t>акції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64" b="1436"/>
          <a:stretch/>
        </p:blipFill>
        <p:spPr>
          <a:xfrm>
            <a:off x="45409" y="0"/>
            <a:ext cx="8993084" cy="6759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1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базою покупців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Комплекс функцій з управління базою покупців допоможе сформувати споживчий портрет цільової групи покупців, зміцнити лояльність постійних покупців і залучити нових</a:t>
            </a:r>
          </a:p>
          <a:p>
            <a:r>
              <a:rPr lang="uk-UA" dirty="0" smtClean="0"/>
              <a:t>У конфігурації передбачені механізми:</a:t>
            </a:r>
          </a:p>
          <a:p>
            <a:pPr lvl="1"/>
            <a:r>
              <a:rPr lang="uk-UA" dirty="0" smtClean="0"/>
              <a:t>Облік конверсії покупців</a:t>
            </a:r>
          </a:p>
          <a:p>
            <a:pPr lvl="1"/>
            <a:r>
              <a:rPr lang="uk-UA" dirty="0" smtClean="0"/>
              <a:t>Облік і керування картами лояльності</a:t>
            </a:r>
          </a:p>
          <a:p>
            <a:pPr lvl="1"/>
            <a:r>
              <a:rPr lang="uk-UA" dirty="0" smtClean="0"/>
              <a:t>Опитування покупців</a:t>
            </a:r>
          </a:p>
          <a:p>
            <a:pPr lvl="1"/>
            <a:r>
              <a:rPr lang="uk-UA" dirty="0" smtClean="0"/>
              <a:t>Реєстрації заказів або попиту покупців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9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базою покупців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Комплекс функцій з управління базою покупців допоможе сформувати споживчий портрет цільової групи покупців, зміцнити лояльність постійних покупців і залучити нових</a:t>
            </a:r>
          </a:p>
          <a:p>
            <a:r>
              <a:rPr lang="uk-UA" dirty="0" smtClean="0"/>
              <a:t>У конфігурації передбачені механізми:</a:t>
            </a:r>
          </a:p>
          <a:p>
            <a:pPr lvl="1"/>
            <a:r>
              <a:rPr lang="uk-UA" dirty="0" smtClean="0"/>
              <a:t>Облік конверсії покупців</a:t>
            </a:r>
          </a:p>
          <a:p>
            <a:pPr lvl="1"/>
            <a:r>
              <a:rPr lang="uk-UA" dirty="0" smtClean="0"/>
              <a:t>Облік і керування картами лояльності</a:t>
            </a:r>
          </a:p>
          <a:p>
            <a:pPr lvl="1"/>
            <a:r>
              <a:rPr lang="uk-UA" dirty="0" smtClean="0"/>
              <a:t>Опитування покупців</a:t>
            </a:r>
          </a:p>
          <a:p>
            <a:pPr lvl="1"/>
            <a:r>
              <a:rPr lang="uk-UA" dirty="0" smtClean="0"/>
              <a:t>Реєстрації заказів або попиту покупців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" y="173158"/>
            <a:ext cx="9062129" cy="6285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5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базою покупців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Облік і керування картами лояльності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" y="2103649"/>
            <a:ext cx="9049772" cy="41506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95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базою покупців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Реєстрація заказів або попиту покупців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" y="1077373"/>
            <a:ext cx="9049772" cy="2079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" y="3066144"/>
            <a:ext cx="9049772" cy="3339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71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асортиментом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Асортиментна політика </a:t>
            </a:r>
            <a:r>
              <a:rPr lang="uk-UA" dirty="0" smtClean="0"/>
              <a:t>роздрібної мережі визначає, що, де, коли і за якою ціною продавати з найбільшою вигодою для продавця і найкращим задоволенням потреб покупців</a:t>
            </a:r>
          </a:p>
          <a:p>
            <a:r>
              <a:rPr lang="uk-UA" dirty="0" smtClean="0"/>
              <a:t>Конфігурація надає наступні можливості для вирішення завдання управління асортиментом: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Формат магазину </a:t>
            </a:r>
            <a:r>
              <a:rPr lang="uk-UA" dirty="0" smtClean="0"/>
              <a:t>- це тип магазину, який характеризується його розташування, торговою площею, галуззю, ціновою категорією, широтою і глибиною представленого асортименту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Товарна категорія </a:t>
            </a:r>
            <a:r>
              <a:rPr lang="uk-UA" dirty="0" smtClean="0"/>
              <a:t>- це сукупність товарів, які покупець сприймає як схожі між собою, або товарів спільного використання. Більш просте і зрозуміле визначення товарної категорії - це те, за чим (за яким товаром) покупець йде в магазин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Марка (бренд) товару </a:t>
            </a:r>
            <a:r>
              <a:rPr lang="uk-UA" dirty="0" smtClean="0"/>
              <a:t>- це зареєстрований знак або найменування, за яким покупець ідентифікує товар, відрізняючи його від іншого аналогічного. Користувачеві надається можливість ввести представлені в магазині товарні категорії і марки в окремі довідники системи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асортиментом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Для кількісного опису асортименту магазина використовується </a:t>
            </a:r>
            <a:r>
              <a:rPr lang="uk-UA" dirty="0" smtClean="0"/>
              <a:t>поняття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широта </a:t>
            </a:r>
            <a:r>
              <a:rPr lang="uk-UA" dirty="0">
                <a:solidFill>
                  <a:srgbClr val="0000FF"/>
                </a:solidFill>
              </a:rPr>
              <a:t>асортименту </a:t>
            </a:r>
            <a:r>
              <a:rPr lang="uk-UA" dirty="0"/>
              <a:t>- кількість представлених </a:t>
            </a:r>
            <a:r>
              <a:rPr lang="uk-UA" dirty="0" smtClean="0"/>
              <a:t>категорій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глибина </a:t>
            </a:r>
            <a:r>
              <a:rPr lang="uk-UA" dirty="0">
                <a:solidFill>
                  <a:srgbClr val="0000FF"/>
                </a:solidFill>
              </a:rPr>
              <a:t>категорії </a:t>
            </a:r>
            <a:r>
              <a:rPr lang="uk-UA" dirty="0"/>
              <a:t>- кількість позицій номенклатури, представленої в даній категорії. Конфігурація надає можливість управління цільовими показниками глибини асортименту, квотами для кожної категорії з деталізацією по </a:t>
            </a:r>
            <a:r>
              <a:rPr lang="uk-UA" dirty="0" smtClean="0"/>
              <a:t>маркам</a:t>
            </a:r>
            <a:endParaRPr lang="uk-UA" dirty="0"/>
          </a:p>
          <a:p>
            <a:r>
              <a:rPr lang="uk-UA" dirty="0" smtClean="0">
                <a:solidFill>
                  <a:srgbClr val="0000FF"/>
                </a:solidFill>
              </a:rPr>
              <a:t>Квота </a:t>
            </a:r>
            <a:r>
              <a:rPr lang="uk-UA" dirty="0"/>
              <a:t>- це засіб планування складу асортиментної категорії і розподілу поличного простору в торговому залі, якщо торгівля ведеться із залишків торгового залу, а не за зразками</a:t>
            </a:r>
          </a:p>
          <a:p>
            <a:r>
              <a:rPr lang="uk-UA" dirty="0"/>
              <a:t>Програма надає можливість контролювати за допомогою звітів наповнення категорій і наявність призначеного в асортимент товару в залишку кожного магазину.</a:t>
            </a:r>
          </a:p>
          <a:p>
            <a:r>
              <a:rPr lang="uk-UA" dirty="0">
                <a:solidFill>
                  <a:srgbClr val="0000FF"/>
                </a:solidFill>
              </a:rPr>
              <a:t>Асортимент</a:t>
            </a:r>
            <a:r>
              <a:rPr lang="uk-UA" dirty="0"/>
              <a:t> магазину визначається форматом магазину</a:t>
            </a:r>
            <a:r>
              <a:rPr lang="uk-UA" dirty="0" smtClean="0"/>
              <a:t>:</a:t>
            </a:r>
          </a:p>
          <a:p>
            <a:pPr lvl="1"/>
            <a:r>
              <a:rPr lang="uk-UA" dirty="0" smtClean="0"/>
              <a:t>місткістю </a:t>
            </a:r>
            <a:r>
              <a:rPr lang="uk-UA" dirty="0"/>
              <a:t>торгового залу, </a:t>
            </a:r>
            <a:endParaRPr lang="uk-UA" dirty="0" smtClean="0"/>
          </a:p>
          <a:p>
            <a:pPr lvl="1"/>
            <a:r>
              <a:rPr lang="uk-UA" dirty="0" smtClean="0"/>
              <a:t>розташування </a:t>
            </a:r>
            <a:r>
              <a:rPr lang="uk-UA" dirty="0"/>
              <a:t>і цільовою групою </a:t>
            </a:r>
            <a:r>
              <a:rPr lang="uk-UA" dirty="0" smtClean="0"/>
              <a:t>покупців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 </a:t>
            </a:r>
            <a:r>
              <a:rPr lang="uk-UA" sz="2800" dirty="0"/>
              <a:t>Роздрібна торгівля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536856"/>
            <a:ext cx="9000000" cy="4827368"/>
          </a:xfrm>
        </p:spPr>
        <p:txBody>
          <a:bodyPr>
            <a:normAutofit/>
          </a:bodyPr>
          <a:lstStyle/>
          <a:p>
            <a:r>
              <a:rPr lang="uk-UA" dirty="0" smtClean="0"/>
              <a:t>Призначена для </a:t>
            </a:r>
            <a:r>
              <a:rPr lang="uk-UA" dirty="0" smtClean="0">
                <a:solidFill>
                  <a:srgbClr val="0000FF"/>
                </a:solidFill>
              </a:rPr>
              <a:t>автоматизації бізнес-процесів магазинів</a:t>
            </a:r>
            <a:r>
              <a:rPr lang="uk-UA" dirty="0" smtClean="0"/>
              <a:t>, які можуть входити в розподілену роздрібну мережу торгового підприємства</a:t>
            </a:r>
          </a:p>
          <a:p>
            <a:r>
              <a:rPr lang="uk-UA" dirty="0" smtClean="0"/>
              <a:t>Може використовуватися для автоматизації магазинів з великою кількістю робочих місць, в тому числі і в якості касової програми</a:t>
            </a:r>
          </a:p>
          <a:p>
            <a:r>
              <a:rPr lang="uk-UA" dirty="0"/>
              <a:t>Конфігурація розрахована:</a:t>
            </a:r>
          </a:p>
          <a:p>
            <a:pPr lvl="1"/>
            <a:r>
              <a:rPr lang="uk-UA" dirty="0"/>
              <a:t>або на незалежну, автономну роботу</a:t>
            </a:r>
          </a:p>
          <a:p>
            <a:pPr lvl="1"/>
            <a:r>
              <a:rPr lang="uk-UA" dirty="0"/>
              <a:t>або на взаємодію з іншими прикладними </a:t>
            </a:r>
            <a:r>
              <a:rPr lang="uk-UA" dirty="0" smtClean="0"/>
              <a:t>рішеннями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асортиментом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00FF"/>
                </a:solidFill>
              </a:rPr>
              <a:t>Асортимент</a:t>
            </a:r>
            <a:r>
              <a:rPr lang="uk-UA" sz="2400" dirty="0" smtClean="0"/>
              <a:t> </a:t>
            </a:r>
            <a:r>
              <a:rPr lang="uk-UA" sz="2400" dirty="0"/>
              <a:t>магазину визначається форматом </a:t>
            </a:r>
            <a:r>
              <a:rPr lang="uk-UA" sz="2400" dirty="0" smtClean="0"/>
              <a:t>магазину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20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6272" y="1992383"/>
            <a:ext cx="8953500" cy="4448175"/>
            <a:chOff x="95250" y="1395833"/>
            <a:chExt cx="8953500" cy="44481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" y="1395833"/>
              <a:ext cx="8953500" cy="44481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28865" t="30576" b="1889"/>
            <a:stretch/>
          </p:blipFill>
          <p:spPr>
            <a:xfrm>
              <a:off x="2682141" y="2533109"/>
              <a:ext cx="6344128" cy="300409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549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асортиментом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" y="1121090"/>
            <a:ext cx="8982222" cy="5365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84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46038"/>
            <a:ext cx="6985000" cy="1143000"/>
          </a:xfrm>
        </p:spPr>
        <p:txBody>
          <a:bodyPr/>
          <a:lstStyle/>
          <a:p>
            <a:r>
              <a:rPr lang="uk-UA" dirty="0"/>
              <a:t>Управління асортиментом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15" y="1090246"/>
            <a:ext cx="6847169" cy="5425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84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асортиментом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23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8" y="1441853"/>
            <a:ext cx="8975188" cy="48829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9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Менеджер центрального офісу мережі може призначати роздрібні ціни:</a:t>
            </a:r>
          </a:p>
          <a:p>
            <a:pPr lvl="1"/>
            <a:r>
              <a:rPr lang="uk-UA" dirty="0" smtClean="0"/>
              <a:t>для всієї мережі в цілому, </a:t>
            </a:r>
          </a:p>
          <a:p>
            <a:pPr lvl="1"/>
            <a:r>
              <a:rPr lang="uk-UA" dirty="0" smtClean="0"/>
              <a:t>для формату магазинів або кожного магазину окремо</a:t>
            </a:r>
          </a:p>
          <a:p>
            <a:pPr lvl="1"/>
            <a:r>
              <a:rPr lang="uk-UA" dirty="0" smtClean="0"/>
              <a:t>на окремі групи номенклатури</a:t>
            </a:r>
          </a:p>
          <a:p>
            <a:r>
              <a:rPr lang="uk-UA" dirty="0" smtClean="0"/>
              <a:t>Розмежування цін різного призначення або роздрібних цін різних форматів магазинів, а також доступу користувачів до управління цінами досягається за допомогою </a:t>
            </a:r>
            <a:r>
              <a:rPr lang="uk-UA" dirty="0" smtClean="0">
                <a:solidFill>
                  <a:srgbClr val="0000FF"/>
                </a:solidFill>
              </a:rPr>
              <a:t>Видів цін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Для кожного виду цін: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Визначається правило розрахунку,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Формула розрахунку, яка може включати в себе інші види цін, умовні оператори і функції. Формула відноситься до всіх товарів, що входять в певну </a:t>
            </a:r>
            <a:r>
              <a:rPr lang="uk-UA" dirty="0" smtClean="0">
                <a:solidFill>
                  <a:srgbClr val="0000FF"/>
                </a:solidFill>
              </a:rPr>
              <a:t>Цінову групу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Визначається правила округлення ціни, єдині для всіх цін або за діапазонами в залежності від величини ціни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5" y="1351730"/>
            <a:ext cx="8244389" cy="5125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27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" y="1417984"/>
            <a:ext cx="9049772" cy="4845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8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" y="1474017"/>
            <a:ext cx="9049772" cy="48599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3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При надходженні товару користувач може: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контролювати зміну ціни закупівлі товару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приймати рішення про призначення нової роздрібної ціни.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Система надає зручний </a:t>
            </a:r>
            <a:r>
              <a:rPr lang="uk-UA" dirty="0" smtClean="0">
                <a:solidFill>
                  <a:srgbClr val="0000FF"/>
                </a:solidFill>
              </a:rPr>
              <a:t>сервіс розрахунку ціни</a:t>
            </a:r>
            <a:r>
              <a:rPr lang="uk-UA" dirty="0" smtClean="0">
                <a:solidFill>
                  <a:schemeClr val="tx1"/>
                </a:solidFill>
              </a:rPr>
              <a:t> з урахуванням встановленого для даного виду цін порога спрацьовування - величини зміни цін закупівлі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Реалізовано </a:t>
            </a:r>
            <a:r>
              <a:rPr lang="uk-UA" dirty="0" smtClean="0">
                <a:solidFill>
                  <a:srgbClr val="0000FF"/>
                </a:solidFill>
              </a:rPr>
              <a:t>відкладене застосування роздрібної ціни</a:t>
            </a:r>
            <a:r>
              <a:rPr lang="uk-UA" dirty="0" smtClean="0">
                <a:solidFill>
                  <a:schemeClr val="tx1"/>
                </a:solidFill>
              </a:rPr>
              <a:t>, при якому можна застосувати призначені в центральному офісі нові ціни для всієї або частини номенклатури з відстрочкою, необхідної для підготовки товару до викладення в торговий зал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Цінники і етикетки </a:t>
            </a:r>
            <a:r>
              <a:rPr lang="uk-UA" dirty="0" smtClean="0">
                <a:solidFill>
                  <a:schemeClr val="tx1"/>
                </a:solidFill>
              </a:rPr>
              <a:t>можна формувати і друкувати як з документів, так і зі спеціального інтерфейсу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29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" y="1417985"/>
            <a:ext cx="9049212" cy="44792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26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 </a:t>
            </a:r>
            <a:r>
              <a:rPr lang="uk-UA" sz="2800" dirty="0"/>
              <a:t>Роздрібна торгівля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Передбачені </a:t>
            </a:r>
            <a:r>
              <a:rPr lang="uk-UA" dirty="0" smtClean="0">
                <a:solidFill>
                  <a:srgbClr val="0000FF"/>
                </a:solidFill>
              </a:rPr>
              <a:t>двосторонні обміни даних </a:t>
            </a:r>
            <a:r>
              <a:rPr lang="uk-UA" dirty="0" smtClean="0"/>
              <a:t>з типовими конфігураціями:</a:t>
            </a:r>
          </a:p>
          <a:p>
            <a:pPr lvl="1"/>
            <a:r>
              <a:rPr lang="uk-UA" dirty="0" smtClean="0"/>
              <a:t>Бухгалтерія</a:t>
            </a:r>
            <a:r>
              <a:rPr lang="en-US" dirty="0" smtClean="0"/>
              <a:t> 2.0</a:t>
            </a:r>
            <a:endParaRPr lang="uk-UA" dirty="0" smtClean="0"/>
          </a:p>
          <a:p>
            <a:pPr lvl="1"/>
            <a:r>
              <a:rPr lang="en-US" dirty="0" smtClean="0"/>
              <a:t>BAS </a:t>
            </a:r>
            <a:r>
              <a:rPr lang="uk-UA" dirty="0" smtClean="0"/>
              <a:t>Управління торгівлею</a:t>
            </a:r>
          </a:p>
          <a:p>
            <a:r>
              <a:rPr lang="uk-UA" dirty="0">
                <a:solidFill>
                  <a:srgbClr val="0000FF"/>
                </a:solidFill>
              </a:rPr>
              <a:t>Мережева структура </a:t>
            </a:r>
            <a:r>
              <a:rPr lang="uk-UA" dirty="0"/>
              <a:t>роздрібної мережі підтримується режимом розподілених інформаційних </a:t>
            </a:r>
            <a:r>
              <a:rPr lang="uk-UA" dirty="0" smtClean="0"/>
              <a:t>баз (РІБ), передбачено два </a:t>
            </a:r>
            <a:r>
              <a:rPr lang="uk-UA" dirty="0"/>
              <a:t>типи внутрішніх обмінів даними:</a:t>
            </a:r>
          </a:p>
          <a:p>
            <a:pPr lvl="1"/>
            <a:r>
              <a:rPr lang="uk-UA" sz="1900" dirty="0">
                <a:solidFill>
                  <a:srgbClr val="0000FF"/>
                </a:solidFill>
              </a:rPr>
              <a:t>РІБ по магазинах </a:t>
            </a:r>
            <a:r>
              <a:rPr lang="uk-UA" sz="1900" dirty="0"/>
              <a:t>дозволяє встановити надійний обмін даними між магазинами з поділом документообігу. У центральному вузлі РІБ консолідується інформація по всіх магазинах мережі, з його допомогою можна швидко створити периферійний вузол РІБ</a:t>
            </a:r>
          </a:p>
          <a:p>
            <a:pPr lvl="1"/>
            <a:r>
              <a:rPr lang="uk-UA" sz="1900" dirty="0">
                <a:solidFill>
                  <a:srgbClr val="0000FF"/>
                </a:solidFill>
              </a:rPr>
              <a:t>РІБ по робочих місцях </a:t>
            </a:r>
            <a:r>
              <a:rPr lang="uk-UA" sz="1900" dirty="0"/>
              <a:t>надає користувачеві оптимізований за обсягом даних обмін між сервером магазина і касової лінійкою, забезпечує автономну роботу кас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3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Управління ціноутворенням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1412"/>
          <a:stretch/>
        </p:blipFill>
        <p:spPr>
          <a:xfrm>
            <a:off x="72000" y="1417984"/>
            <a:ext cx="9014850" cy="5019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51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Управління маркетинговими акціями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385470"/>
            <a:ext cx="9000000" cy="578785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Визначаються цілі маркетингових акцій, територіальне охоплення і цільові групи покупців (довідник </a:t>
            </a:r>
            <a:r>
              <a:rPr lang="uk-UA" sz="2000" dirty="0" smtClean="0">
                <a:solidFill>
                  <a:srgbClr val="0000FF"/>
                </a:solidFill>
              </a:rPr>
              <a:t>Маркетингові акції</a:t>
            </a:r>
            <a:r>
              <a:rPr lang="uk-UA" sz="2000" dirty="0" smtClean="0"/>
              <a:t>), далі інформація про правила проведення акції, терміни проведення та знижки що надаються автоматично передається в магазини, які беруть участь в акції</a:t>
            </a:r>
          </a:p>
          <a:p>
            <a:r>
              <a:rPr lang="uk-UA" sz="2000" dirty="0" smtClean="0"/>
              <a:t>Знижки від роздрібної ціни призначаються в залежності від:</a:t>
            </a:r>
          </a:p>
          <a:p>
            <a:pPr lvl="1"/>
            <a:r>
              <a:rPr lang="uk-UA" sz="2000" dirty="0" smtClean="0"/>
              <a:t>кількості товару в чеку, суми поточного або попереднього чека, часу покупки, виду дисконтної карти покупця, знижки в день народження покупця, кількості купленого товару, при покупці набору товарів, тощо</a:t>
            </a:r>
          </a:p>
          <a:p>
            <a:r>
              <a:rPr lang="uk-UA" sz="2000" dirty="0" smtClean="0"/>
              <a:t>Умови надання знижки винесені в окремий довідник, що дозволяє надавати знижку при одночасному виконанні декількох різнорідних умов</a:t>
            </a:r>
          </a:p>
          <a:p>
            <a:r>
              <a:rPr lang="uk-UA" sz="2000" dirty="0" smtClean="0"/>
              <a:t>Знижки можуть бути надані у вигляді відсотка від суми чека або по рядку з виконаною умовою, певної суми або подарунка</a:t>
            </a:r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маркетинговими акціями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417983"/>
            <a:ext cx="9000000" cy="546251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Конфігурацією підтримуються:</a:t>
            </a:r>
          </a:p>
          <a:p>
            <a:pPr lvl="1"/>
            <a:r>
              <a:rPr lang="uk-UA" sz="2300" dirty="0" smtClean="0"/>
              <a:t>Накопичувальні схеми, як з заміною, так і без заміни дисконтних карт покупця при перетині порогу накопичення, облік подарункових сертифікатів</a:t>
            </a:r>
          </a:p>
          <a:p>
            <a:pPr lvl="1"/>
            <a:r>
              <a:rPr lang="uk-UA" sz="2300" dirty="0" smtClean="0"/>
              <a:t>Звуження знижок на певний сегмент номенклатури</a:t>
            </a:r>
          </a:p>
          <a:p>
            <a:pPr lvl="1"/>
            <a:r>
              <a:rPr lang="uk-UA" sz="2300" dirty="0" smtClean="0"/>
              <a:t>Одна позиція номенклатури в декількох сегментах</a:t>
            </a:r>
          </a:p>
          <a:p>
            <a:pPr lvl="1"/>
            <a:r>
              <a:rPr lang="uk-UA" sz="2300" dirty="0" smtClean="0"/>
              <a:t>Призначення для магазину списку товарів, на які не діють ніякі знижки</a:t>
            </a:r>
          </a:p>
          <a:p>
            <a:pPr lvl="1"/>
            <a:r>
              <a:rPr lang="uk-UA" sz="2300" dirty="0" smtClean="0"/>
              <a:t>Сегменти одержувачів знижок з числа зареєстрованих покупців</a:t>
            </a:r>
          </a:p>
          <a:p>
            <a:r>
              <a:rPr lang="uk-UA" dirty="0" smtClean="0"/>
              <a:t>За допомогою механізму знижок реалізований контроль за продаже алкогольної продукції. Підтримується:</a:t>
            </a:r>
          </a:p>
          <a:p>
            <a:pPr lvl="1"/>
            <a:r>
              <a:rPr lang="uk-UA" sz="2300" dirty="0" smtClean="0"/>
              <a:t>м'який контроль: повідомлення касиру,</a:t>
            </a:r>
          </a:p>
          <a:p>
            <a:pPr lvl="1"/>
            <a:r>
              <a:rPr lang="uk-UA" sz="2300" dirty="0" smtClean="0"/>
              <a:t>жорсткий контроль: заборона продажу</a:t>
            </a:r>
          </a:p>
          <a:p>
            <a:r>
              <a:rPr lang="uk-UA" dirty="0" smtClean="0"/>
              <a:t>Менеджер може встановити правила спільного застосування знижок:</a:t>
            </a:r>
          </a:p>
          <a:p>
            <a:pPr lvl="1"/>
            <a:r>
              <a:rPr lang="uk-UA" sz="2300" dirty="0" smtClean="0"/>
              <a:t>безумовне витіснення знижок в порядку розташування в групі, </a:t>
            </a:r>
          </a:p>
          <a:p>
            <a:pPr lvl="1"/>
            <a:r>
              <a:rPr lang="uk-UA" sz="2300" dirty="0" smtClean="0"/>
              <a:t>витіснення за правилом максимум або мінімум, </a:t>
            </a:r>
          </a:p>
          <a:p>
            <a:pPr lvl="1"/>
            <a:r>
              <a:rPr lang="uk-UA" sz="2300" dirty="0" smtClean="0"/>
              <a:t>підсумовування і послідовне застосування, при якому сума знижки залежить від результату застосування попередньої знижки</a:t>
            </a:r>
            <a:endParaRPr lang="uk-UA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маркетинговими акціями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41018"/>
            <a:ext cx="9000000" cy="3913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30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маркетинговими акціями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" y="1417985"/>
            <a:ext cx="9000000" cy="46752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4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маркетинговими акціями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873485"/>
            <a:ext cx="9000000" cy="30213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80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kern="1200" baseline="0" dirty="0" smtClean="0">
                <a:solidFill>
                  <a:srgbClr val="1C1C1C"/>
                </a:solidFill>
                <a:effectLst/>
                <a:latin typeface="+mj-lt"/>
                <a:ea typeface="+mj-ea"/>
                <a:cs typeface="+mj-cs"/>
              </a:rPr>
              <a:t>Управління маркетинговими акціями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17984"/>
            <a:ext cx="8700525" cy="50491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98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і закупівлі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Передбачені можливості:</a:t>
            </a:r>
          </a:p>
          <a:p>
            <a:pPr lvl="1"/>
            <a:r>
              <a:rPr lang="uk-UA" dirty="0" smtClean="0"/>
              <a:t>складати замовлення постачальнику на основі аналізу продажів і поточних товарних залишків з урахуванням ретельності постачальника</a:t>
            </a:r>
          </a:p>
          <a:p>
            <a:pPr lvl="1"/>
            <a:r>
              <a:rPr lang="uk-UA" dirty="0" smtClean="0"/>
              <a:t>здійснювати планування і контроль оплати поставок</a:t>
            </a:r>
          </a:p>
          <a:p>
            <a:r>
              <a:rPr lang="uk-UA" dirty="0" smtClean="0"/>
              <a:t>Для цього передбачені документи:</a:t>
            </a:r>
          </a:p>
          <a:p>
            <a:pPr lvl="1"/>
            <a:r>
              <a:rPr lang="uk-UA" dirty="0" smtClean="0"/>
              <a:t>Замовлення постачальникові</a:t>
            </a:r>
          </a:p>
          <a:p>
            <a:pPr lvl="1"/>
            <a:r>
              <a:rPr lang="uk-UA" dirty="0" smtClean="0"/>
              <a:t>Замовлення на переміщення між магазинами</a:t>
            </a:r>
          </a:p>
          <a:p>
            <a:r>
              <a:rPr lang="uk-UA" dirty="0" smtClean="0"/>
              <a:t>Функціонал дозволяє використовувати конфігурацію при децентралізованому або частково централізованому управлінні поставками в невеликих мережах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2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і закупівлі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154"/>
          <a:stretch/>
        </p:blipFill>
        <p:spPr>
          <a:xfrm>
            <a:off x="72000" y="1629053"/>
            <a:ext cx="8992542" cy="3618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95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і закупівлі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39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5" y="1189248"/>
            <a:ext cx="8486213" cy="55503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78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Бухгалтерія + Роздріб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490472"/>
            <a:ext cx="9000000" cy="500176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У конфігурації </a:t>
            </a:r>
            <a:r>
              <a:rPr lang="uk-UA" dirty="0" smtClean="0">
                <a:solidFill>
                  <a:srgbClr val="0000FF"/>
                </a:solidFill>
              </a:rPr>
              <a:t>BAS Роздрібна торгівля:</a:t>
            </a:r>
          </a:p>
          <a:p>
            <a:pPr lvl="1"/>
            <a:r>
              <a:rPr lang="uk-UA" i="1" dirty="0" smtClean="0"/>
              <a:t>менеджер центрального офісу </a:t>
            </a:r>
            <a:r>
              <a:rPr lang="uk-UA" dirty="0" smtClean="0"/>
              <a:t>вносить відомості про склади і каси магазинів, про товар і постачальників товару, розподіляє товар по магазинах, призначає роздрібні ціни та знижки;</a:t>
            </a:r>
          </a:p>
          <a:p>
            <a:pPr lvl="1"/>
            <a:r>
              <a:rPr lang="uk-UA" i="1" dirty="0" smtClean="0"/>
              <a:t>менеджер торгового залу </a:t>
            </a:r>
            <a:r>
              <a:rPr lang="uk-UA" dirty="0" smtClean="0"/>
              <a:t>магазину оформляє надходження товарів в магазин і повернення товарів постачальникам, переміщення товарів в інший магазин, результати проведених інвентаризацій, списання товарів;</a:t>
            </a:r>
          </a:p>
          <a:p>
            <a:pPr lvl="1"/>
            <a:r>
              <a:rPr lang="uk-UA" i="1" dirty="0" smtClean="0"/>
              <a:t>касир операційної каси </a:t>
            </a:r>
            <a:r>
              <a:rPr lang="uk-UA" dirty="0" smtClean="0"/>
              <a:t>оформляє прийом / видачу коштів в касу магазину, видачу заробітної плати співробітникам магазину;</a:t>
            </a:r>
          </a:p>
          <a:p>
            <a:pPr lvl="1"/>
            <a:r>
              <a:rPr lang="uk-UA" i="1" dirty="0" smtClean="0"/>
              <a:t>касир </a:t>
            </a:r>
            <a:r>
              <a:rPr lang="uk-UA" dirty="0" smtClean="0"/>
              <a:t>оформляє роздрібні продажі товарів і повернення товарів від покупця</a:t>
            </a:r>
          </a:p>
          <a:p>
            <a:r>
              <a:rPr lang="uk-UA" dirty="0" smtClean="0"/>
              <a:t>У конфігурації </a:t>
            </a:r>
            <a:r>
              <a:rPr lang="uk-UA" dirty="0" smtClean="0">
                <a:solidFill>
                  <a:srgbClr val="0000FF"/>
                </a:solidFill>
              </a:rPr>
              <a:t>Бухгалтерія 2.0:</a:t>
            </a:r>
          </a:p>
          <a:p>
            <a:pPr lvl="1"/>
            <a:r>
              <a:rPr lang="uk-UA" i="1" dirty="0" smtClean="0"/>
              <a:t>бухгалтер </a:t>
            </a:r>
            <a:r>
              <a:rPr lang="uk-UA" dirty="0" smtClean="0"/>
              <a:t>вносить інформацію про контрагентів господарських договорів і матеріали, що поставляються за господарськими договорами, веде бухгалтерський облік господарських операцій підприємства, вводить або уточнює інформацію, необхідну для здійснення готівкових / безготівкових розрахунків з постачальниками, формує відомості на виплату заробітної плати в магазині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Обмін</a:t>
            </a:r>
            <a:r>
              <a:rPr lang="uk-UA" dirty="0" smtClean="0"/>
              <a:t> даними проводиться на рівні документів та довідкової інформації</a:t>
            </a:r>
          </a:p>
          <a:p>
            <a:pPr lvl="1"/>
            <a:r>
              <a:rPr lang="uk-UA" dirty="0" smtClean="0"/>
              <a:t>при обміні довідковою інформацією слід прийняти організаційне рішення, яка з конфігурацій буде «власником» даного виду інформації, щоб уникнути дублювання записів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і закупівлі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" y="1417985"/>
            <a:ext cx="9005991" cy="44470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40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і закупівлі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" y="1417985"/>
            <a:ext cx="9000001" cy="4282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76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Запаси і закупівлі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507435"/>
            <a:ext cx="9000000" cy="502257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Передбачено спеціалізований сервіс формування замовлення на поставку або переміщення товарів.</a:t>
            </a:r>
          </a:p>
          <a:p>
            <a:r>
              <a:rPr lang="uk-UA" dirty="0" smtClean="0"/>
              <a:t>Сервіс використовує механізм автоматичної реєстрації джерела і ціни надходження товарів: постачальника або складу постачання.</a:t>
            </a:r>
          </a:p>
          <a:p>
            <a:r>
              <a:rPr lang="uk-UA" dirty="0" smtClean="0"/>
              <a:t>Використовуючи задані менеджером період розрахунку середніх продажів і період забезпечення, сервіс розраховує потребу в товарах на підставі продажів і поточних залишків і формує замовлення в розрізі джерел надходження.</a:t>
            </a:r>
          </a:p>
          <a:p>
            <a:r>
              <a:rPr lang="uk-UA" dirty="0" smtClean="0"/>
              <a:t>Список передбачуваних замовлень формується в порядку актуальності робіт: замовлення упорядковано за сумою, а товари в списку - за актуальності заповнення залишків.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Запаси і закупівлі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507435"/>
            <a:ext cx="9000000" cy="502257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Передбачено спеціалізований сервіс формування замовлення на поставку або переміщення товарів.</a:t>
            </a:r>
          </a:p>
          <a:p>
            <a:r>
              <a:rPr lang="uk-UA" dirty="0" smtClean="0"/>
              <a:t>Сервіс використовує механізм автоматичної реєстрації джерела і ціни надходження товарів: постачальника або складу постачання.</a:t>
            </a:r>
          </a:p>
          <a:p>
            <a:r>
              <a:rPr lang="uk-UA" dirty="0" smtClean="0"/>
              <a:t>Використовуючи задані менеджером період розрахунку середніх продажів і період забезпечення, сервіс розраховує потребу в товарах на підставі продажів і поточних залишків і формує замовлення в розрізі джерел надходження.</a:t>
            </a:r>
          </a:p>
          <a:p>
            <a:r>
              <a:rPr lang="uk-UA" dirty="0" smtClean="0"/>
              <a:t>Список передбачуваних замовлень формується в порядку актуальності робіт: замовлення упорядковано за сумою, а товари в списку - за актуальності заповнення залишків.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052869"/>
            <a:ext cx="8915962" cy="58265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67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8581" y="1419313"/>
            <a:ext cx="9000000" cy="5022574"/>
          </a:xfrm>
        </p:spPr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Запаси і закупівлі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419313"/>
            <a:ext cx="8971191" cy="45402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67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Запаси і закупівлі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3" y="1417984"/>
            <a:ext cx="8607388" cy="5002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35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Запаси і закупівлі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509330"/>
            <a:ext cx="9030537" cy="4870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3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Функціональність розділу дозволяє підтримувати товарні залишки магазину в актуальному стані</a:t>
            </a:r>
          </a:p>
          <a:p>
            <a:r>
              <a:rPr lang="uk-UA" dirty="0" smtClean="0"/>
              <a:t>Технологія </a:t>
            </a:r>
            <a:r>
              <a:rPr lang="uk-UA" dirty="0" smtClean="0">
                <a:solidFill>
                  <a:srgbClr val="0000FF"/>
                </a:solidFill>
              </a:rPr>
              <a:t>штрихкодування </a:t>
            </a:r>
            <a:r>
              <a:rPr lang="uk-UA" dirty="0" smtClean="0"/>
              <a:t>дає можливість швидко і точно враховувати рух товарів по складах магазину з необхідним для різних видів номенклатури ступенем деталізації</a:t>
            </a:r>
          </a:p>
          <a:p>
            <a:r>
              <a:rPr lang="uk-UA" dirty="0" smtClean="0"/>
              <a:t>Є </a:t>
            </a:r>
            <a:r>
              <a:rPr lang="uk-UA" dirty="0" smtClean="0">
                <a:solidFill>
                  <a:srgbClr val="0000FF"/>
                </a:solidFill>
              </a:rPr>
              <a:t>ордерна схема</a:t>
            </a:r>
            <a:r>
              <a:rPr lang="uk-UA" dirty="0" smtClean="0"/>
              <a:t>:</a:t>
            </a:r>
          </a:p>
          <a:p>
            <a:pPr lvl="1"/>
            <a:r>
              <a:rPr lang="uk-UA" dirty="0" smtClean="0"/>
              <a:t>документи фін.обліку створює </a:t>
            </a:r>
            <a:r>
              <a:rPr lang="uk-UA" i="1" dirty="0" smtClean="0"/>
              <a:t>менеджер</a:t>
            </a:r>
            <a:r>
              <a:rPr lang="uk-UA" dirty="0" smtClean="0"/>
              <a:t>, а </a:t>
            </a:r>
            <a:r>
              <a:rPr lang="uk-UA" i="1" dirty="0" smtClean="0"/>
              <a:t>комірник </a:t>
            </a:r>
            <a:r>
              <a:rPr lang="uk-UA" dirty="0" smtClean="0"/>
              <a:t>реалізує кількісний облік рухів товарів за допомогою складських ордерів</a:t>
            </a:r>
          </a:p>
          <a:p>
            <a:pPr lvl="1"/>
            <a:r>
              <a:rPr lang="uk-UA" dirty="0" smtClean="0"/>
              <a:t>оцінка складських запасів з метою визначення матеріальної відповідальності проводиться в роздрібних цінах</a:t>
            </a:r>
          </a:p>
          <a:p>
            <a:pPr lvl="1"/>
            <a:r>
              <a:rPr lang="uk-UA" dirty="0" smtClean="0"/>
              <a:t>використання ордерної схеми налаштовується окремо для прибуткових і видаткових операцій і для кожного магазину</a:t>
            </a:r>
          </a:p>
          <a:p>
            <a:r>
              <a:rPr lang="uk-UA" dirty="0" smtClean="0"/>
              <a:t>Підтримуються:</a:t>
            </a:r>
          </a:p>
          <a:p>
            <a:pPr lvl="1"/>
            <a:r>
              <a:rPr lang="uk-UA" dirty="0" smtClean="0"/>
              <a:t>схеми попередньої підготовки товарів, </a:t>
            </a:r>
          </a:p>
          <a:p>
            <a:pPr lvl="1"/>
            <a:r>
              <a:rPr lang="uk-UA" dirty="0" smtClean="0"/>
              <a:t>серійний облік товарів (в тому числі терміни придатності)</a:t>
            </a:r>
          </a:p>
          <a:p>
            <a:pPr lvl="1"/>
            <a:r>
              <a:rPr lang="uk-UA" dirty="0" smtClean="0"/>
              <a:t>інвентаризації, в тому числі вибіркові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8977772" cy="4864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3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49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8379056" cy="52233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6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Торгівля + Роздріб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56" y="1499616"/>
            <a:ext cx="9000000" cy="517868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У конфігурації </a:t>
            </a:r>
            <a:r>
              <a:rPr lang="uk-UA" dirty="0">
                <a:solidFill>
                  <a:srgbClr val="0000FF"/>
                </a:solidFill>
              </a:rPr>
              <a:t>BAS Управління торгівлею:</a:t>
            </a:r>
            <a:endParaRPr lang="uk-UA" dirty="0" smtClean="0">
              <a:solidFill>
                <a:srgbClr val="0000FF"/>
              </a:solidFill>
            </a:endParaRPr>
          </a:p>
          <a:p>
            <a:pPr lvl="1"/>
            <a:r>
              <a:rPr lang="uk-UA" dirty="0" smtClean="0"/>
              <a:t>виконуються сценарії керуючої системи, яка постачає в конфігурацію BAS Роздрібна торгівля нормативно-довідкову інформацію</a:t>
            </a:r>
          </a:p>
          <a:p>
            <a:pPr lvl="1"/>
            <a:r>
              <a:rPr lang="uk-UA" i="1" dirty="0" smtClean="0"/>
              <a:t>менеджери центрального офісу </a:t>
            </a:r>
            <a:r>
              <a:rPr lang="uk-UA" dirty="0" smtClean="0"/>
              <a:t>вводять довідкову інформацію про організації підприємства, інформацію про нові позиції і цінах номенклатури, ведуть роботу з постачальниками, враховують додаткові витрати транспортування та продажу</a:t>
            </a:r>
          </a:p>
          <a:p>
            <a:r>
              <a:rPr lang="uk-UA" dirty="0" smtClean="0"/>
              <a:t>У конфігурації </a:t>
            </a:r>
            <a:r>
              <a:rPr lang="uk-UA" dirty="0" smtClean="0">
                <a:solidFill>
                  <a:srgbClr val="0000FF"/>
                </a:solidFill>
              </a:rPr>
              <a:t>BAS Роздрібна торгівля:</a:t>
            </a:r>
          </a:p>
          <a:p>
            <a:pPr lvl="1"/>
            <a:r>
              <a:rPr lang="uk-UA" dirty="0" smtClean="0"/>
              <a:t>забезпечується оперативний облік операцій в магазинах торговельної мережі</a:t>
            </a:r>
          </a:p>
          <a:p>
            <a:pPr lvl="1"/>
            <a:r>
              <a:rPr lang="uk-UA" i="1" dirty="0" smtClean="0"/>
              <a:t>користувачі</a:t>
            </a:r>
            <a:r>
              <a:rPr lang="uk-UA" dirty="0" smtClean="0"/>
              <a:t>, отримавши інформацію про зміни, внесені до довідкових даних, виробляють передпродажну підготовку, оформляють роздрібні продажі, касові і складські документи.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Обмін</a:t>
            </a:r>
            <a:r>
              <a:rPr lang="uk-UA" dirty="0" smtClean="0"/>
              <a:t> між базами здійснюється за допомогою </a:t>
            </a:r>
            <a:r>
              <a:rPr lang="uk-UA" dirty="0" smtClean="0">
                <a:solidFill>
                  <a:schemeClr val="tx1"/>
                </a:solidFill>
              </a:rPr>
              <a:t>технологій РІБ: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всі </a:t>
            </a:r>
            <a:r>
              <a:rPr lang="uk-UA" dirty="0">
                <a:solidFill>
                  <a:schemeClr val="tx1"/>
                </a:solidFill>
              </a:rPr>
              <a:t>дані по </a:t>
            </a:r>
            <a:r>
              <a:rPr lang="uk-UA" dirty="0" smtClean="0">
                <a:solidFill>
                  <a:schemeClr val="tx1"/>
                </a:solidFill>
              </a:rPr>
              <a:t>магазинам узагальнюються, в </a:t>
            </a:r>
            <a:r>
              <a:rPr lang="uk-UA" dirty="0">
                <a:solidFill>
                  <a:schemeClr val="tx1"/>
                </a:solidFill>
              </a:rPr>
              <a:t>конфігурацію </a:t>
            </a:r>
            <a:r>
              <a:rPr lang="en-US" dirty="0" smtClean="0">
                <a:solidFill>
                  <a:schemeClr val="tx1"/>
                </a:solidFill>
              </a:rPr>
              <a:t>BAS </a:t>
            </a:r>
            <a:r>
              <a:rPr lang="uk-UA" dirty="0" smtClean="0">
                <a:solidFill>
                  <a:schemeClr val="tx1"/>
                </a:solidFill>
              </a:rPr>
              <a:t>Управління торгівлею </a:t>
            </a:r>
            <a:r>
              <a:rPr lang="uk-UA" dirty="0">
                <a:solidFill>
                  <a:schemeClr val="tx1"/>
                </a:solidFill>
              </a:rPr>
              <a:t>не передається інформація про переміщення товарів і грошових коштів всередині магазину і детальна інформація про роздрібні </a:t>
            </a:r>
            <a:r>
              <a:rPr lang="uk-UA" dirty="0" smtClean="0">
                <a:solidFill>
                  <a:schemeClr val="tx1"/>
                </a:solidFill>
              </a:rPr>
              <a:t>продажі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Роздрібні </a:t>
            </a:r>
            <a:r>
              <a:rPr lang="uk-UA" dirty="0">
                <a:solidFill>
                  <a:schemeClr val="tx1"/>
                </a:solidFill>
              </a:rPr>
              <a:t>продажі згортаються в щоденні звіти про роздрібні продажі в розрізі кас ККМ. Зовнішні операції по кожному магазину, такі як прийом товару, продаж товару дрібним оптом, передача товару в інший магазин, результати проведеної інвентаризації на складах магазину </a:t>
            </a:r>
            <a:r>
              <a:rPr lang="uk-UA" dirty="0" smtClean="0">
                <a:solidFill>
                  <a:schemeClr val="tx1"/>
                </a:solidFill>
              </a:rPr>
              <a:t>тощо, передаються повністю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2191"/>
          <a:stretch/>
        </p:blipFill>
        <p:spPr>
          <a:xfrm>
            <a:off x="172014" y="1399506"/>
            <a:ext cx="8607388" cy="53389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47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417983"/>
            <a:ext cx="9000000" cy="530938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Програма орієнтована на оформлення роздрібних продажів </a:t>
            </a:r>
            <a:r>
              <a:rPr lang="uk-UA" dirty="0" smtClean="0">
                <a:solidFill>
                  <a:srgbClr val="0000FF"/>
                </a:solidFill>
              </a:rPr>
              <a:t>потоковим методом </a:t>
            </a:r>
          </a:p>
          <a:p>
            <a:r>
              <a:rPr lang="uk-UA" dirty="0" smtClean="0"/>
              <a:t>Гнучке настроювання робочого місця касира (</a:t>
            </a:r>
            <a:r>
              <a:rPr lang="uk-UA" dirty="0" smtClean="0">
                <a:solidFill>
                  <a:srgbClr val="0000FF"/>
                </a:solidFill>
              </a:rPr>
              <a:t>РМК</a:t>
            </a:r>
            <a:r>
              <a:rPr lang="uk-UA" dirty="0" smtClean="0"/>
              <a:t>) дозволяє швидко сформувати чек і оформити оплату покупки будь-яким способом, </a:t>
            </a:r>
          </a:p>
          <a:p>
            <a:r>
              <a:rPr lang="uk-UA" dirty="0" smtClean="0"/>
              <a:t>Налаштування РМК дозволяють </a:t>
            </a:r>
            <a:r>
              <a:rPr lang="uk-UA" dirty="0" smtClean="0">
                <a:solidFill>
                  <a:srgbClr val="0000FF"/>
                </a:solidFill>
              </a:rPr>
              <a:t>обмежити можливості касира </a:t>
            </a:r>
            <a:r>
              <a:rPr lang="uk-UA" dirty="0" smtClean="0"/>
              <a:t>тільки припустимими операціями</a:t>
            </a:r>
          </a:p>
          <a:p>
            <a:r>
              <a:rPr lang="uk-UA" dirty="0" smtClean="0"/>
              <a:t>Підтримуються:</a:t>
            </a:r>
          </a:p>
          <a:p>
            <a:pPr lvl="1"/>
            <a:r>
              <a:rPr lang="uk-UA" dirty="0" smtClean="0"/>
              <a:t>всі операції з фіскальним реєстратором: відкриття-закриття зміни, X і Z звіти</a:t>
            </a:r>
          </a:p>
          <a:p>
            <a:pPr lvl="1"/>
            <a:r>
              <a:rPr lang="uk-UA" dirty="0" smtClean="0"/>
              <a:t>продаж товару від різних організацій і друк чеків на відповідному фіскальному реєстраторі або чековому принтері</a:t>
            </a:r>
          </a:p>
          <a:p>
            <a:pPr lvl="1"/>
            <a:r>
              <a:rPr lang="uk-UA" dirty="0" smtClean="0"/>
              <a:t>операції повернення товарів від покупця протягом робочого дня і після закриття касової зміни</a:t>
            </a:r>
          </a:p>
          <a:p>
            <a:pPr lvl="1"/>
            <a:r>
              <a:rPr lang="uk-UA" dirty="0" smtClean="0"/>
              <a:t>оплата готівкою, платіжною карткою, банківським кредитом і подарунковими сертифікатами. Можлива змішана оплата чека різними видами оплати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1892"/>
          <a:stretch/>
        </p:blipFill>
        <p:spPr>
          <a:xfrm>
            <a:off x="72000" y="1425336"/>
            <a:ext cx="8979131" cy="47672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4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53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5090" y="1412653"/>
            <a:ext cx="9006910" cy="5033236"/>
            <a:chOff x="65650" y="1539082"/>
            <a:chExt cx="9101138" cy="5033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t="5198" r="468" b="2308"/>
            <a:stretch/>
          </p:blipFill>
          <p:spPr>
            <a:xfrm>
              <a:off x="65650" y="1539082"/>
              <a:ext cx="9101138" cy="503323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93" t="8654" r="73265" b="85862"/>
            <a:stretch/>
          </p:blipFill>
          <p:spPr>
            <a:xfrm>
              <a:off x="101600" y="1593850"/>
              <a:ext cx="2408709" cy="29845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l="845" t="13278" r="74051" b="85453"/>
            <a:stretch/>
          </p:blipFill>
          <p:spPr>
            <a:xfrm>
              <a:off x="158191" y="1861843"/>
              <a:ext cx="2295525" cy="13573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/>
            <a:srcRect l="845" t="13278" r="74051" b="85453"/>
            <a:stretch/>
          </p:blipFill>
          <p:spPr>
            <a:xfrm>
              <a:off x="2248535" y="3540783"/>
              <a:ext cx="2295525" cy="13573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49109" t="14039" r="649" b="79354"/>
            <a:stretch/>
          </p:blipFill>
          <p:spPr>
            <a:xfrm>
              <a:off x="4559766" y="1891195"/>
              <a:ext cx="4594225" cy="45739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/>
            <a:srcRect l="23871" t="38744" r="50921" b="55201"/>
            <a:stretch/>
          </p:blipFill>
          <p:spPr>
            <a:xfrm>
              <a:off x="2247900" y="3220509"/>
              <a:ext cx="2305050" cy="380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5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608" b="28448"/>
          <a:stretch/>
        </p:blipFill>
        <p:spPr>
          <a:xfrm>
            <a:off x="72000" y="1314450"/>
            <a:ext cx="9000000" cy="4057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t="72692"/>
          <a:stretch/>
        </p:blipFill>
        <p:spPr>
          <a:xfrm>
            <a:off x="72000" y="4785360"/>
            <a:ext cx="9000000" cy="16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55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6071"/>
          <a:stretch/>
        </p:blipFill>
        <p:spPr>
          <a:xfrm>
            <a:off x="72000" y="1450080"/>
            <a:ext cx="8977772" cy="40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56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9022148" cy="4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57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9000000" cy="4345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57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58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9000000" cy="47669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39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Підтримується кілька видів платіжних засобів: </a:t>
            </a:r>
          </a:p>
          <a:p>
            <a:pPr lvl="1"/>
            <a:r>
              <a:rPr lang="uk-UA" dirty="0" smtClean="0"/>
              <a:t>готівка, </a:t>
            </a:r>
          </a:p>
          <a:p>
            <a:pPr lvl="1"/>
            <a:r>
              <a:rPr lang="uk-UA" dirty="0" smtClean="0"/>
              <a:t>платіжні банківські картки, </a:t>
            </a:r>
          </a:p>
          <a:p>
            <a:pPr lvl="1"/>
            <a:r>
              <a:rPr lang="uk-UA" dirty="0" smtClean="0"/>
              <a:t>споживчий кредит,</a:t>
            </a:r>
          </a:p>
          <a:p>
            <a:pPr lvl="1"/>
            <a:r>
              <a:rPr lang="uk-UA" dirty="0" smtClean="0"/>
              <a:t>подарунковий сертифікат (підтримується </a:t>
            </a:r>
            <a:r>
              <a:rPr lang="uk-UA" dirty="0"/>
              <a:t>складський </a:t>
            </a:r>
            <a:r>
              <a:rPr lang="uk-UA" dirty="0" smtClean="0"/>
              <a:t>облік)</a:t>
            </a:r>
          </a:p>
          <a:p>
            <a:r>
              <a:rPr lang="uk-UA" dirty="0" smtClean="0"/>
              <a:t>Облік сплат споживчим кредитом або платіжною карткою полягає в реєстрації сум сплат при оформленні чека і підведенні підсумків по касової зміні</a:t>
            </a:r>
          </a:p>
          <a:p>
            <a:r>
              <a:rPr lang="uk-UA" dirty="0" smtClean="0"/>
              <a:t>Облік готівкових грошових коштів проводиться по місцях фактичного зберігання - в сейфах операційних кас і грошових ящиках кас ККМ</a:t>
            </a:r>
          </a:p>
          <a:p>
            <a:r>
              <a:rPr lang="uk-UA" dirty="0" smtClean="0"/>
              <a:t>Система дозволяє враховувати кошти, внесені в касу ККМ для розміну, і часткову виїмку коштів з каси ККМ</a:t>
            </a:r>
          </a:p>
          <a:p>
            <a:r>
              <a:rPr lang="uk-UA" dirty="0" smtClean="0"/>
              <a:t>Підтримується інкасація грошових коштів в банк з операційної каси магазину або в касу керуючої системи безпосередньо з кас ККМ</a:t>
            </a:r>
          </a:p>
          <a:p>
            <a:r>
              <a:rPr lang="uk-UA" dirty="0" smtClean="0"/>
              <a:t>Касові операції оформляються за допомогою видаткових і прибуткових ордерів, причому надходження грошових коштів по внутрішнім переміщенням між касами можливо тільки на підставі видаткових ордерів</a:t>
            </a:r>
          </a:p>
          <a:p>
            <a:pPr lvl="1"/>
            <a:r>
              <a:rPr lang="uk-UA" dirty="0" smtClean="0"/>
              <a:t>це дозволяє швидко виявити гроші в дорозі</a:t>
            </a:r>
          </a:p>
          <a:p>
            <a:r>
              <a:rPr lang="uk-UA" dirty="0" smtClean="0"/>
              <a:t>Можливі виплати покупцям за повернений товар та оплати постачальникам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7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4294967295"/>
          </p:nvPr>
        </p:nvSpPr>
        <p:spPr>
          <a:xfrm>
            <a:off x="8172450" y="6597650"/>
            <a:ext cx="766763" cy="260350"/>
          </a:xfrm>
          <a:prstGeom prst="rect">
            <a:avLst/>
          </a:prstGeom>
        </p:spPr>
        <p:txBody>
          <a:bodyPr/>
          <a:lstStyle/>
          <a:p>
            <a:fld id="{EAA1F88E-D081-4BAA-A33E-9ACC817767FE}" type="slidenum">
              <a:rPr lang="uk-UA" altLang="ru-RU" smtClean="0"/>
              <a:pPr/>
              <a:t>6</a:t>
            </a:fld>
            <a:endParaRPr lang="uk-UA" altLang="ru-RU" dirty="0"/>
          </a:p>
        </p:txBody>
      </p:sp>
      <p:sp>
        <p:nvSpPr>
          <p:cNvPr id="1378309" name="AutoShape 5"/>
          <p:cNvSpPr>
            <a:spLocks noChangeArrowheads="1"/>
          </p:cNvSpPr>
          <p:nvPr/>
        </p:nvSpPr>
        <p:spPr bwMode="auto">
          <a:xfrm>
            <a:off x="2689225" y="1533525"/>
            <a:ext cx="223202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E00"/>
              </a:gs>
              <a:gs pos="100000">
                <a:srgbClr val="F1C106"/>
              </a:gs>
            </a:gsLst>
            <a:lin ang="5400000" scaled="1"/>
          </a:gradFill>
          <a:ln w="22225" algn="ctr">
            <a:solidFill>
              <a:srgbClr val="D49929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754C29"/>
                </a:solidFill>
              </a:rPr>
              <a:t>BAS Управління </a:t>
            </a:r>
            <a:br>
              <a:rPr lang="uk-UA" altLang="ru-RU" sz="1400" dirty="0" smtClean="0">
                <a:solidFill>
                  <a:srgbClr val="754C29"/>
                </a:solidFill>
              </a:rPr>
            </a:br>
            <a:r>
              <a:rPr lang="uk-UA" altLang="ru-RU" sz="1400" dirty="0" smtClean="0">
                <a:solidFill>
                  <a:srgbClr val="754C29"/>
                </a:solidFill>
              </a:rPr>
              <a:t>торгівлею</a:t>
            </a:r>
            <a:endParaRPr lang="uk-UA" altLang="ru-RU" sz="1400" dirty="0">
              <a:solidFill>
                <a:srgbClr val="754C29"/>
              </a:solidFill>
            </a:endParaRPr>
          </a:p>
        </p:txBody>
      </p:sp>
      <p:sp>
        <p:nvSpPr>
          <p:cNvPr id="1378310" name="AutoShape 6"/>
          <p:cNvSpPr>
            <a:spLocks noChangeArrowheads="1"/>
          </p:cNvSpPr>
          <p:nvPr/>
        </p:nvSpPr>
        <p:spPr bwMode="auto">
          <a:xfrm>
            <a:off x="4129088" y="3983038"/>
            <a:ext cx="22320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AD532"/>
              </a:gs>
              <a:gs pos="100000">
                <a:srgbClr val="94BB34"/>
              </a:gs>
            </a:gsLst>
            <a:lin ang="5400000" scaled="1"/>
          </a:gradFill>
          <a:ln w="22225" algn="ctr">
            <a:solidFill>
              <a:srgbClr val="82A51F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Магазин</a:t>
            </a:r>
          </a:p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(BAS Роздрібна торгівля)</a:t>
            </a:r>
            <a:endParaRPr lang="uk-UA" altLang="ru-RU" sz="1400" dirty="0">
              <a:solidFill>
                <a:srgbClr val="44590F"/>
              </a:solidFill>
            </a:endParaRPr>
          </a:p>
        </p:txBody>
      </p:sp>
      <p:sp>
        <p:nvSpPr>
          <p:cNvPr id="1378311" name="AutoShape 7"/>
          <p:cNvSpPr>
            <a:spLocks noChangeArrowheads="1"/>
          </p:cNvSpPr>
          <p:nvPr/>
        </p:nvSpPr>
        <p:spPr bwMode="auto">
          <a:xfrm>
            <a:off x="5497513" y="1533525"/>
            <a:ext cx="223202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E00"/>
              </a:gs>
              <a:gs pos="100000">
                <a:srgbClr val="F1C106"/>
              </a:gs>
            </a:gsLst>
            <a:lin ang="5400000" scaled="1"/>
          </a:gradFill>
          <a:ln w="22225" algn="ctr">
            <a:solidFill>
              <a:srgbClr val="D49929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754C29"/>
                </a:solidFill>
              </a:rPr>
              <a:t>Бухгалтерія</a:t>
            </a:r>
            <a:endParaRPr lang="uk-UA" altLang="ru-RU" sz="1400" dirty="0">
              <a:solidFill>
                <a:srgbClr val="754C29"/>
              </a:solidFill>
            </a:endParaRPr>
          </a:p>
        </p:txBody>
      </p:sp>
      <p:sp>
        <p:nvSpPr>
          <p:cNvPr id="1378312" name="AutoShape 8"/>
          <p:cNvSpPr>
            <a:spLocks noChangeArrowheads="1"/>
          </p:cNvSpPr>
          <p:nvPr/>
        </p:nvSpPr>
        <p:spPr bwMode="auto">
          <a:xfrm>
            <a:off x="2689225" y="2757488"/>
            <a:ext cx="22320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E00"/>
              </a:gs>
              <a:gs pos="100000">
                <a:srgbClr val="F1C106"/>
              </a:gs>
            </a:gsLst>
            <a:lin ang="5400000" scaled="1"/>
          </a:gradFill>
          <a:ln w="22225" algn="ctr">
            <a:solidFill>
              <a:srgbClr val="D49929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754C29"/>
                </a:solidFill>
              </a:rPr>
              <a:t>Центральний вузол </a:t>
            </a:r>
          </a:p>
          <a:p>
            <a:pPr algn="ctr"/>
            <a:r>
              <a:rPr lang="uk-UA" altLang="ru-RU" sz="1400" dirty="0" smtClean="0">
                <a:solidFill>
                  <a:srgbClr val="754C29"/>
                </a:solidFill>
              </a:rPr>
              <a:t>(BAS Роздрібна торгівля)</a:t>
            </a:r>
            <a:endParaRPr lang="uk-UA" altLang="ru-RU" sz="1400" dirty="0">
              <a:solidFill>
                <a:srgbClr val="754C29"/>
              </a:solidFill>
            </a:endParaRPr>
          </a:p>
        </p:txBody>
      </p:sp>
      <p:sp>
        <p:nvSpPr>
          <p:cNvPr id="1378313" name="AutoShape 9"/>
          <p:cNvSpPr>
            <a:spLocks noChangeArrowheads="1"/>
          </p:cNvSpPr>
          <p:nvPr/>
        </p:nvSpPr>
        <p:spPr bwMode="auto">
          <a:xfrm>
            <a:off x="1249363" y="3983038"/>
            <a:ext cx="22320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AD532"/>
              </a:gs>
              <a:gs pos="100000">
                <a:srgbClr val="94BB34"/>
              </a:gs>
            </a:gsLst>
            <a:lin ang="5400000" scaled="1"/>
          </a:gradFill>
          <a:ln w="22225" algn="ctr">
            <a:solidFill>
              <a:srgbClr val="82A51F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Магазин</a:t>
            </a:r>
          </a:p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(BAS Роздрібна торгівля)</a:t>
            </a:r>
            <a:endParaRPr lang="uk-UA" altLang="ru-RU" sz="1400" dirty="0">
              <a:solidFill>
                <a:srgbClr val="44590F"/>
              </a:solidFill>
            </a:endParaRPr>
          </a:p>
        </p:txBody>
      </p:sp>
      <p:sp>
        <p:nvSpPr>
          <p:cNvPr id="1378314" name="AutoShape 10"/>
          <p:cNvSpPr>
            <a:spLocks noChangeArrowheads="1"/>
          </p:cNvSpPr>
          <p:nvPr/>
        </p:nvSpPr>
        <p:spPr bwMode="auto">
          <a:xfrm>
            <a:off x="2689225" y="5278438"/>
            <a:ext cx="22320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AD532"/>
              </a:gs>
              <a:gs pos="100000">
                <a:srgbClr val="94BB34"/>
              </a:gs>
            </a:gsLst>
            <a:lin ang="5400000" scaled="1"/>
          </a:gradFill>
          <a:ln w="22225" algn="ctr">
            <a:solidFill>
              <a:srgbClr val="82A51F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АРМ</a:t>
            </a:r>
            <a:br>
              <a:rPr lang="uk-UA" altLang="ru-RU" sz="1400" dirty="0" smtClean="0">
                <a:solidFill>
                  <a:srgbClr val="44590F"/>
                </a:solidFill>
              </a:rPr>
            </a:br>
            <a:r>
              <a:rPr lang="uk-UA" altLang="ru-RU" sz="1400" dirty="0" smtClean="0">
                <a:solidFill>
                  <a:srgbClr val="44590F"/>
                </a:solidFill>
              </a:rPr>
              <a:t>касира</a:t>
            </a:r>
            <a:endParaRPr lang="uk-UA" altLang="ru-RU" sz="1400" dirty="0">
              <a:solidFill>
                <a:srgbClr val="44590F"/>
              </a:solidFill>
            </a:endParaRPr>
          </a:p>
        </p:txBody>
      </p:sp>
      <p:sp>
        <p:nvSpPr>
          <p:cNvPr id="1378315" name="AutoShape 11"/>
          <p:cNvSpPr>
            <a:spLocks noChangeArrowheads="1"/>
          </p:cNvSpPr>
          <p:nvPr/>
        </p:nvSpPr>
        <p:spPr bwMode="auto">
          <a:xfrm>
            <a:off x="5570538" y="5278438"/>
            <a:ext cx="22320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AD532"/>
              </a:gs>
              <a:gs pos="100000">
                <a:srgbClr val="94BB34"/>
              </a:gs>
            </a:gsLst>
            <a:lin ang="5400000" scaled="1"/>
          </a:gradFill>
          <a:ln w="22225" algn="ctr">
            <a:solidFill>
              <a:srgbClr val="82A51F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uk-UA" altLang="ru-RU" sz="1400" dirty="0" smtClean="0">
                <a:solidFill>
                  <a:srgbClr val="44590F"/>
                </a:solidFill>
              </a:rPr>
              <a:t>АРМ</a:t>
            </a:r>
            <a:br>
              <a:rPr lang="uk-UA" altLang="ru-RU" sz="1400" dirty="0" smtClean="0">
                <a:solidFill>
                  <a:srgbClr val="44590F"/>
                </a:solidFill>
              </a:rPr>
            </a:br>
            <a:r>
              <a:rPr lang="uk-UA" altLang="ru-RU" sz="1400" dirty="0" smtClean="0">
                <a:solidFill>
                  <a:srgbClr val="44590F"/>
                </a:solidFill>
              </a:rPr>
              <a:t>касира</a:t>
            </a:r>
            <a:endParaRPr lang="uk-UA" altLang="ru-RU" sz="1400" dirty="0">
              <a:solidFill>
                <a:srgbClr val="44590F"/>
              </a:solidFill>
            </a:endParaRPr>
          </a:p>
        </p:txBody>
      </p:sp>
      <p:cxnSp>
        <p:nvCxnSpPr>
          <p:cNvPr id="1378316" name="AutoShape 12"/>
          <p:cNvCxnSpPr>
            <a:cxnSpLocks noChangeShapeType="1"/>
            <a:stCxn id="1378312" idx="2"/>
            <a:endCxn id="1378310" idx="0"/>
          </p:cNvCxnSpPr>
          <p:nvPr/>
        </p:nvCxnSpPr>
        <p:spPr bwMode="auto">
          <a:xfrm rot="16200000" flipH="1">
            <a:off x="4273550" y="3000376"/>
            <a:ext cx="503237" cy="1439862"/>
          </a:xfrm>
          <a:prstGeom prst="bentConnector3">
            <a:avLst>
              <a:gd name="adj1" fmla="val 49843"/>
            </a:avLst>
          </a:prstGeom>
          <a:noFill/>
          <a:ln w="38100">
            <a:solidFill>
              <a:srgbClr val="754C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378317" name="AutoShape 13"/>
          <p:cNvCxnSpPr>
            <a:cxnSpLocks noChangeShapeType="1"/>
            <a:stCxn id="1378313" idx="0"/>
            <a:endCxn id="1378312" idx="2"/>
          </p:cNvCxnSpPr>
          <p:nvPr/>
        </p:nvCxnSpPr>
        <p:spPr bwMode="auto">
          <a:xfrm rot="16200000">
            <a:off x="2833688" y="3000375"/>
            <a:ext cx="503237" cy="1439863"/>
          </a:xfrm>
          <a:prstGeom prst="bentConnector3">
            <a:avLst>
              <a:gd name="adj1" fmla="val 50157"/>
            </a:avLst>
          </a:prstGeom>
          <a:noFill/>
          <a:ln w="38100">
            <a:solidFill>
              <a:srgbClr val="754C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378318" name="AutoShape 14"/>
          <p:cNvCxnSpPr>
            <a:cxnSpLocks noChangeShapeType="1"/>
            <a:stCxn id="1378310" idx="2"/>
            <a:endCxn id="1378314" idx="0"/>
          </p:cNvCxnSpPr>
          <p:nvPr/>
        </p:nvCxnSpPr>
        <p:spPr bwMode="auto">
          <a:xfrm rot="5400000">
            <a:off x="4238625" y="4260851"/>
            <a:ext cx="573087" cy="1439862"/>
          </a:xfrm>
          <a:prstGeom prst="bentConnector3">
            <a:avLst>
              <a:gd name="adj1" fmla="val 49861"/>
            </a:avLst>
          </a:prstGeom>
          <a:noFill/>
          <a:ln w="38100">
            <a:solidFill>
              <a:srgbClr val="4459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378319" name="AutoShape 15"/>
          <p:cNvCxnSpPr>
            <a:cxnSpLocks noChangeShapeType="1"/>
            <a:stCxn id="1378315" idx="0"/>
            <a:endCxn id="1378310" idx="2"/>
          </p:cNvCxnSpPr>
          <p:nvPr/>
        </p:nvCxnSpPr>
        <p:spPr bwMode="auto">
          <a:xfrm rot="5400000" flipH="1">
            <a:off x="5679281" y="4260057"/>
            <a:ext cx="573087" cy="1441450"/>
          </a:xfrm>
          <a:prstGeom prst="bentConnector3">
            <a:avLst>
              <a:gd name="adj1" fmla="val 50139"/>
            </a:avLst>
          </a:prstGeom>
          <a:noFill/>
          <a:ln w="38100">
            <a:solidFill>
              <a:srgbClr val="4459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378320" name="AutoShape 16"/>
          <p:cNvCxnSpPr>
            <a:cxnSpLocks noChangeShapeType="1"/>
            <a:stCxn id="1378312" idx="0"/>
            <a:endCxn id="1378309" idx="2"/>
          </p:cNvCxnSpPr>
          <p:nvPr/>
        </p:nvCxnSpPr>
        <p:spPr bwMode="auto">
          <a:xfrm flipV="1">
            <a:off x="3805238" y="2244725"/>
            <a:ext cx="0" cy="501650"/>
          </a:xfrm>
          <a:prstGeom prst="straightConnector1">
            <a:avLst/>
          </a:prstGeom>
          <a:noFill/>
          <a:ln w="38100">
            <a:solidFill>
              <a:srgbClr val="754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378321" name="AutoShape 17"/>
          <p:cNvCxnSpPr>
            <a:cxnSpLocks noChangeShapeType="1"/>
            <a:stCxn id="1378309" idx="3"/>
            <a:endCxn id="1378311" idx="1"/>
          </p:cNvCxnSpPr>
          <p:nvPr/>
        </p:nvCxnSpPr>
        <p:spPr bwMode="auto">
          <a:xfrm>
            <a:off x="4932363" y="1884363"/>
            <a:ext cx="554037" cy="0"/>
          </a:xfrm>
          <a:prstGeom prst="straightConnector1">
            <a:avLst/>
          </a:prstGeom>
          <a:noFill/>
          <a:ln w="38100">
            <a:solidFill>
              <a:srgbClr val="754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087563" y="46248"/>
            <a:ext cx="4537075" cy="1143000"/>
          </a:xfrm>
        </p:spPr>
        <p:txBody>
          <a:bodyPr/>
          <a:lstStyle/>
          <a:p>
            <a:r>
              <a:rPr lang="uk-UA" dirty="0" smtClean="0"/>
              <a:t>Звичайна схема Торгівля + Роздріб</a:t>
            </a:r>
            <a:endParaRPr lang="uk-UA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2376" y="2596896"/>
            <a:ext cx="7450074" cy="3685032"/>
          </a:xfrm>
          <a:prstGeom prst="roundRect">
            <a:avLst>
              <a:gd name="adj" fmla="val 77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Підтримується кілька видів платіжних засобів: </a:t>
            </a:r>
          </a:p>
          <a:p>
            <a:pPr lvl="1"/>
            <a:r>
              <a:rPr lang="uk-UA" dirty="0" smtClean="0"/>
              <a:t>готівка, </a:t>
            </a:r>
          </a:p>
          <a:p>
            <a:pPr lvl="1"/>
            <a:r>
              <a:rPr lang="uk-UA" dirty="0" smtClean="0"/>
              <a:t>платіжні банківські картки, </a:t>
            </a:r>
          </a:p>
          <a:p>
            <a:pPr lvl="1"/>
            <a:r>
              <a:rPr lang="uk-UA" dirty="0" smtClean="0"/>
              <a:t>споживчий кредит,</a:t>
            </a:r>
          </a:p>
          <a:p>
            <a:pPr lvl="1"/>
            <a:r>
              <a:rPr lang="uk-UA" dirty="0" smtClean="0"/>
              <a:t>подарунковий сертифікат (підтримується </a:t>
            </a:r>
            <a:r>
              <a:rPr lang="uk-UA" dirty="0"/>
              <a:t>складський </a:t>
            </a:r>
            <a:r>
              <a:rPr lang="uk-UA" dirty="0" smtClean="0"/>
              <a:t>облік)</a:t>
            </a:r>
          </a:p>
          <a:p>
            <a:r>
              <a:rPr lang="uk-UA" dirty="0" smtClean="0"/>
              <a:t>Облік сплат споживчим кредитом або платіжною карткою полягає в реєстрації сум сплат при оформленні чека і підведенні підсумків по касової зміні</a:t>
            </a:r>
          </a:p>
          <a:p>
            <a:r>
              <a:rPr lang="uk-UA" dirty="0" smtClean="0"/>
              <a:t>Облік готівкових грошових коштів проводиться по місцях фактичного зберігання - в сейфах операційних кас і грошових ящиках кас ККМ</a:t>
            </a:r>
          </a:p>
          <a:p>
            <a:r>
              <a:rPr lang="uk-UA" dirty="0" smtClean="0"/>
              <a:t>Система дозволяє враховувати кошти, внесені в касу ККМ для розміну, і часткову виїмку коштів з каси ККМ</a:t>
            </a:r>
          </a:p>
          <a:p>
            <a:r>
              <a:rPr lang="uk-UA" dirty="0" smtClean="0"/>
              <a:t>Підтримується інкасація грошових коштів в банк з операційної каси магазину або в касу керуючої системи безпосередньо з кас ККМ</a:t>
            </a:r>
          </a:p>
          <a:p>
            <a:r>
              <a:rPr lang="uk-UA" dirty="0" smtClean="0"/>
              <a:t>Касові операції оформляються за допомогою видаткових і прибуткових ордерів, причому надходження грошових коштів по внутрішнім переміщенням між касами можливо тільки на підставі видаткових ордерів</a:t>
            </a:r>
          </a:p>
          <a:p>
            <a:pPr lvl="1"/>
            <a:r>
              <a:rPr lang="uk-UA" dirty="0" smtClean="0"/>
              <a:t>це дозволяє швидко виявити гроші в дорозі</a:t>
            </a:r>
          </a:p>
          <a:p>
            <a:r>
              <a:rPr lang="uk-UA" dirty="0" smtClean="0"/>
              <a:t>Можливі виплати покупцям за повернений товар та оплати постачальникам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953" b="10810"/>
          <a:stretch/>
        </p:blipFill>
        <p:spPr>
          <a:xfrm>
            <a:off x="72000" y="1417984"/>
            <a:ext cx="8965406" cy="50113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1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" y="1417984"/>
            <a:ext cx="8731022" cy="53743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4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5"/>
            <a:ext cx="9000000" cy="3772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0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8977772" cy="50139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73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Автоматизовано функції управління персоналом магазину</a:t>
            </a:r>
          </a:p>
          <a:p>
            <a:r>
              <a:rPr lang="uk-UA" dirty="0" smtClean="0"/>
              <a:t>Підтримується ведення списку співробітників магазина і списку співробітників, що мають доступ в інформаційну систему</a:t>
            </a:r>
          </a:p>
          <a:p>
            <a:pPr lvl="1"/>
            <a:r>
              <a:rPr lang="uk-UA" dirty="0" smtClean="0"/>
              <a:t>співробітникам можуть бути видані реєстраційні картки, за допомогою яких визначаються права доступу до функцій робочого місця касира</a:t>
            </a:r>
          </a:p>
          <a:p>
            <a:pPr lvl="1"/>
            <a:r>
              <a:rPr lang="uk-UA" dirty="0" smtClean="0"/>
              <a:t>підтримуються магнітні карти і карти зі штрих-кодом</a:t>
            </a:r>
          </a:p>
          <a:p>
            <a:r>
              <a:rPr lang="uk-UA" dirty="0" smtClean="0"/>
              <a:t>Керуючий магазином може планувати час роботи робочих змін магазину і складати список співробітників кожної зміни</a:t>
            </a:r>
          </a:p>
          <a:p>
            <a:pPr lvl="1"/>
            <a:r>
              <a:rPr lang="uk-UA" dirty="0" smtClean="0"/>
              <a:t>реєструється фактично відпрацьований співробітником час</a:t>
            </a:r>
          </a:p>
          <a:p>
            <a:pPr lvl="1"/>
            <a:r>
              <a:rPr lang="uk-UA" dirty="0" smtClean="0"/>
              <a:t>це дозволяє проводити аналіз використання робочого часу</a:t>
            </a:r>
          </a:p>
          <a:p>
            <a:r>
              <a:rPr lang="uk-UA" dirty="0" smtClean="0"/>
              <a:t>Підтримується облік особистих продажів співробітників магазина</a:t>
            </a:r>
          </a:p>
          <a:p>
            <a:pPr lvl="1"/>
            <a:r>
              <a:rPr lang="uk-UA" dirty="0" smtClean="0"/>
              <a:t>це дозволяє вистроїти ефективну систему мотивації</a:t>
            </a:r>
          </a:p>
          <a:p>
            <a:r>
              <a:rPr lang="uk-UA" dirty="0" smtClean="0"/>
              <a:t>Є можливість створити чи отримати з іншої програми відомості на виплату заробітної плати співробітникам магазину </a:t>
            </a:r>
          </a:p>
          <a:p>
            <a:pPr lvl="1"/>
            <a:r>
              <a:rPr lang="uk-UA" dirty="0" smtClean="0"/>
              <a:t>можлива виплата зарплати з каси магазину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Автоматизовано функції управління персоналом магазину</a:t>
            </a:r>
          </a:p>
          <a:p>
            <a:r>
              <a:rPr lang="uk-UA" dirty="0" smtClean="0"/>
              <a:t>Підтримується ведення списку співробітників магазина і списку співробітників, що мають доступ в інформаційну систему</a:t>
            </a:r>
          </a:p>
          <a:p>
            <a:pPr lvl="1"/>
            <a:r>
              <a:rPr lang="uk-UA" dirty="0" smtClean="0"/>
              <a:t>співробітникам можуть бути видані реєстраційні картки, за допомогою яких визначаються права доступу до функцій робочого місця касира</a:t>
            </a:r>
          </a:p>
          <a:p>
            <a:pPr lvl="1"/>
            <a:r>
              <a:rPr lang="uk-UA" dirty="0" smtClean="0"/>
              <a:t>підтримуються магнітні карти і карти зі штрих-кодом</a:t>
            </a:r>
          </a:p>
          <a:p>
            <a:r>
              <a:rPr lang="uk-UA" dirty="0" smtClean="0"/>
              <a:t>Керуючий магазином може планувати час роботи робочих змін магазину і складати список співробітників кожної зміни</a:t>
            </a:r>
          </a:p>
          <a:p>
            <a:pPr lvl="1"/>
            <a:r>
              <a:rPr lang="uk-UA" dirty="0" smtClean="0"/>
              <a:t>реєструється фактично відпрацьований співробітником час</a:t>
            </a:r>
          </a:p>
          <a:p>
            <a:pPr lvl="1"/>
            <a:r>
              <a:rPr lang="uk-UA" dirty="0" smtClean="0"/>
              <a:t>це дозволяє проводити аналіз використання робочого часу</a:t>
            </a:r>
          </a:p>
          <a:p>
            <a:r>
              <a:rPr lang="uk-UA" dirty="0" smtClean="0"/>
              <a:t>Підтримується облік особистих продажів співробітників магазина</a:t>
            </a:r>
          </a:p>
          <a:p>
            <a:pPr lvl="1"/>
            <a:r>
              <a:rPr lang="uk-UA" dirty="0" smtClean="0"/>
              <a:t>це дозволяє вистроїти ефективну систему мотивації</a:t>
            </a:r>
          </a:p>
          <a:p>
            <a:r>
              <a:rPr lang="uk-UA" dirty="0" smtClean="0"/>
              <a:t>Є можливість створити чи отримати з іншої програми відомості на виплату заробітної плати співробітникам магазину </a:t>
            </a:r>
          </a:p>
          <a:p>
            <a:pPr lvl="1"/>
            <a:r>
              <a:rPr lang="uk-UA" dirty="0" smtClean="0"/>
              <a:t>можлива виплата зарплати з каси магазину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741"/>
          <a:stretch/>
        </p:blipFill>
        <p:spPr>
          <a:xfrm>
            <a:off x="72000" y="1417984"/>
            <a:ext cx="8893406" cy="4984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94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116" y="6515374"/>
            <a:ext cx="370384" cy="365125"/>
          </a:xfrm>
        </p:spPr>
        <p:txBody>
          <a:bodyPr/>
          <a:lstStyle/>
          <a:p>
            <a:fld id="{55D0C5B2-1EC8-47CB-AA66-D5F3CD577555}" type="slidenum">
              <a:rPr lang="ru-RU" smtClean="0"/>
              <a:t>66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" y="1368747"/>
            <a:ext cx="8818782" cy="5394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81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5"/>
            <a:ext cx="9000000" cy="408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50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68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2000" y="1417984"/>
            <a:ext cx="8900550" cy="5022574"/>
            <a:chOff x="2052638" y="910607"/>
            <a:chExt cx="9144000" cy="58027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2638" y="910607"/>
              <a:ext cx="9144000" cy="58027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l="43663" t="16699" r="3003" b="15267"/>
            <a:stretch/>
          </p:blipFill>
          <p:spPr>
            <a:xfrm>
              <a:off x="6037943" y="1727417"/>
              <a:ext cx="4876800" cy="39478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382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69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417984"/>
            <a:ext cx="8205300" cy="50225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3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100% автоматизація:</a:t>
            </a:r>
          </a:p>
          <a:p>
            <a:pPr lvl="1"/>
            <a:r>
              <a:rPr lang="uk-UA" dirty="0" smtClean="0"/>
              <a:t>Структура підприємства: територіальна </a:t>
            </a:r>
            <a:r>
              <a:rPr lang="uk-UA" dirty="0"/>
              <a:t>т</a:t>
            </a:r>
            <a:r>
              <a:rPr lang="uk-UA" dirty="0" smtClean="0"/>
              <a:t>а організаційна</a:t>
            </a:r>
          </a:p>
          <a:p>
            <a:pPr lvl="1"/>
            <a:r>
              <a:rPr lang="uk-UA" dirty="0" smtClean="0"/>
              <a:t>«Польовий» маркетинг</a:t>
            </a:r>
          </a:p>
          <a:p>
            <a:pPr lvl="1"/>
            <a:r>
              <a:rPr lang="uk-UA" dirty="0" smtClean="0"/>
              <a:t>Ціни, знижки, інші заохочування</a:t>
            </a:r>
            <a:endParaRPr lang="uk-UA" dirty="0"/>
          </a:p>
          <a:p>
            <a:pPr lvl="1"/>
            <a:r>
              <a:rPr lang="uk-UA" dirty="0" smtClean="0"/>
              <a:t>Товари, їх оборот і аналіз</a:t>
            </a:r>
          </a:p>
          <a:p>
            <a:pPr lvl="1"/>
            <a:r>
              <a:rPr lang="uk-UA" dirty="0" smtClean="0"/>
              <a:t>Гроші, їх оборот </a:t>
            </a:r>
            <a:r>
              <a:rPr lang="uk-UA" dirty="0"/>
              <a:t>і аналіз</a:t>
            </a:r>
            <a:endParaRPr lang="uk-UA" dirty="0" smtClean="0"/>
          </a:p>
          <a:p>
            <a:pPr lvl="1"/>
            <a:r>
              <a:rPr lang="uk-UA" dirty="0" smtClean="0"/>
              <a:t>Персонал</a:t>
            </a:r>
          </a:p>
          <a:p>
            <a:pPr lvl="1"/>
            <a:r>
              <a:rPr lang="uk-UA" dirty="0" smtClean="0"/>
              <a:t>Аналітика та звітність по всіх розділах діяльності</a:t>
            </a:r>
          </a:p>
          <a:p>
            <a:pPr lvl="1"/>
            <a:r>
              <a:rPr lang="uk-UA" dirty="0" smtClean="0"/>
              <a:t>Торгівельне обладнання</a:t>
            </a:r>
          </a:p>
          <a:p>
            <a:pPr lvl="1"/>
            <a:r>
              <a:rPr lang="uk-UA" dirty="0" smtClean="0"/>
              <a:t>Сучасна технологічна платформа</a:t>
            </a:r>
          </a:p>
          <a:p>
            <a:pPr lvl="1"/>
            <a:r>
              <a:rPr lang="uk-UA" dirty="0" smtClean="0"/>
              <a:t>Інтеграція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11" y="1417638"/>
            <a:ext cx="8521378" cy="5022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17984"/>
            <a:ext cx="8429063" cy="5401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14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2000" y="1418645"/>
            <a:ext cx="8706240" cy="5021913"/>
            <a:chOff x="0" y="1326518"/>
            <a:chExt cx="9144000" cy="587120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26518"/>
              <a:ext cx="9144000" cy="58712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/>
            <a:srcRect l="13611" t="35377" r="4861" b="23956"/>
            <a:stretch/>
          </p:blipFill>
          <p:spPr>
            <a:xfrm>
              <a:off x="1237188" y="3269280"/>
              <a:ext cx="7454900" cy="2387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64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8054" y="1367632"/>
            <a:ext cx="8679388" cy="5264943"/>
            <a:chOff x="-2754477" y="2450450"/>
            <a:chExt cx="9144000" cy="588110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54477" y="2450450"/>
              <a:ext cx="9144000" cy="58811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l="13536" t="16454" r="5671" b="26783"/>
            <a:stretch/>
          </p:blipFill>
          <p:spPr>
            <a:xfrm>
              <a:off x="-1523997" y="3294747"/>
              <a:ext cx="7387772" cy="33382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24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74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70476" y="1417984"/>
            <a:ext cx="8657663" cy="5022574"/>
            <a:chOff x="4260689" y="46248"/>
            <a:chExt cx="9144000" cy="585715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0689" y="46248"/>
              <a:ext cx="9144000" cy="58571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13484" t="16681" r="5564" b="34006"/>
            <a:stretch/>
          </p:blipFill>
          <p:spPr>
            <a:xfrm>
              <a:off x="5461467" y="904133"/>
              <a:ext cx="7402286" cy="28883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997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8526" y="2886869"/>
            <a:ext cx="8424000" cy="1470025"/>
          </a:xfrm>
        </p:spPr>
        <p:txBody>
          <a:bodyPr/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772526" y="6515100"/>
            <a:ext cx="371475" cy="366184"/>
          </a:xfrm>
        </p:spPr>
        <p:txBody>
          <a:bodyPr/>
          <a:lstStyle/>
          <a:p>
            <a:fld id="{55D0C5B2-1EC8-47CB-AA66-D5F3CD577555}" type="slidenum">
              <a:rPr lang="ru-RU" smtClean="0"/>
              <a:t>75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448464"/>
            <a:ext cx="5486411" cy="243840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програмі передбачені:</a:t>
            </a:r>
          </a:p>
          <a:p>
            <a:pPr lvl="1"/>
            <a:r>
              <a:rPr lang="uk-UA" sz="2600" kern="1200" baseline="0" dirty="0" smtClean="0">
                <a:solidFill>
                  <a:srgbClr val="1C1C1C"/>
                </a:solidFill>
                <a:effectLst/>
                <a:latin typeface="+mn-lt"/>
                <a:ea typeface="+mn-ea"/>
                <a:cs typeface="+mn-cs"/>
              </a:rPr>
              <a:t>гнучкі механізми </a:t>
            </a:r>
            <a:r>
              <a:rPr lang="uk-UA" sz="2600" kern="1200" baseline="0" dirty="0" smtClean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настройки функціональних розділів: </a:t>
            </a:r>
            <a:r>
              <a:rPr lang="uk-UA" sz="2600" kern="1200" baseline="0" dirty="0" smtClean="0">
                <a:solidFill>
                  <a:srgbClr val="1C1C1C"/>
                </a:solidFill>
                <a:effectLst/>
                <a:latin typeface="+mn-lt"/>
                <a:ea typeface="+mn-ea"/>
                <a:cs typeface="+mn-cs"/>
              </a:rPr>
              <a:t>маркетинг, закупівлі, продаж, фінанси, тощо;</a:t>
            </a:r>
            <a:endParaRPr lang="uk-UA" dirty="0" smtClean="0">
              <a:solidFill>
                <a:srgbClr val="0000FF"/>
              </a:solidFill>
            </a:endParaRP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інструменти обслуговування і адміністрування </a:t>
            </a:r>
            <a:r>
              <a:rPr lang="uk-UA" dirty="0" smtClean="0"/>
              <a:t>інформаційної системи: синхронізація даних, підключення обладнання, управління користувачами;</a:t>
            </a:r>
          </a:p>
          <a:p>
            <a:pPr lvl="1"/>
            <a:r>
              <a:rPr lang="uk-UA" dirty="0" smtClean="0">
                <a:solidFill>
                  <a:srgbClr val="0000FF"/>
                </a:solidFill>
              </a:rPr>
              <a:t>службові і допоміжні механізми:</a:t>
            </a:r>
            <a:r>
              <a:rPr lang="uk-UA" dirty="0" smtClean="0"/>
              <a:t> початкове заповнення бази, інтернет-підтримка, органайзер, тощо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Настройки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C5B2-1EC8-47CB-AA66-D5F3CD577555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8" y="1535912"/>
            <a:ext cx="8232024" cy="47594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65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Другая 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CA0A2"/>
      </a:accent1>
      <a:accent2>
        <a:srgbClr val="006CB5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6CB5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BAS 3х4 ERP Forum 2 З прямокутником.potx" id="{9FB8EA24-1584-48B6-B399-9E1B37BDDBD4}" vid="{E22ECEF8-934D-447F-AD78-F65698CE22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BAS 3х4 ERP Forum 2 З прямокутником</Template>
  <TotalTime>2078</TotalTime>
  <Words>2799</Words>
  <Application>Microsoft Office PowerPoint</Application>
  <PresentationFormat>Экран (4:3)</PresentationFormat>
  <Paragraphs>396</Paragraphs>
  <Slides>75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9" baseType="lpstr">
      <vt:lpstr>Arial</vt:lpstr>
      <vt:lpstr>Calibri</vt:lpstr>
      <vt:lpstr>Wingdings</vt:lpstr>
      <vt:lpstr>Презентация2</vt:lpstr>
      <vt:lpstr>BAS Роздрібна торгівля – фронт-офіс для торговельних мереж та окремих магазинів</vt:lpstr>
      <vt:lpstr>BAS Роздрібна торгівля</vt:lpstr>
      <vt:lpstr>BAS Роздрібна торгівля</vt:lpstr>
      <vt:lpstr>Бухгалтерія + Роздріб</vt:lpstr>
      <vt:lpstr>Торгівля + Роздріб</vt:lpstr>
      <vt:lpstr>Звичайна схема Торгівля + Роздріб</vt:lpstr>
      <vt:lpstr>Ключові властивості</vt:lpstr>
      <vt:lpstr>Настройки</vt:lpstr>
      <vt:lpstr>Настройки</vt:lpstr>
      <vt:lpstr>Управління нормативно-довідковою інформацією</vt:lpstr>
      <vt:lpstr>Управління нормативно-довідковою інформацією</vt:lpstr>
      <vt:lpstr>Маркетинг</vt:lpstr>
      <vt:lpstr>Маркетинг</vt:lpstr>
      <vt:lpstr>Управління базою покупців</vt:lpstr>
      <vt:lpstr>Управління базою покупців</vt:lpstr>
      <vt:lpstr>Управління базою покупців</vt:lpstr>
      <vt:lpstr>Управління базою покупців</vt:lpstr>
      <vt:lpstr>Управління асортиментом</vt:lpstr>
      <vt:lpstr>Управління асортиментом</vt:lpstr>
      <vt:lpstr>Управління асортиментом</vt:lpstr>
      <vt:lpstr>Управління асортиментом</vt:lpstr>
      <vt:lpstr>Управління асортиментом</vt:lpstr>
      <vt:lpstr>Управління асортиментом</vt:lpstr>
      <vt:lpstr>Управління ціноутворенням</vt:lpstr>
      <vt:lpstr>Управління ціноутворенням</vt:lpstr>
      <vt:lpstr>Управління ціноутворенням</vt:lpstr>
      <vt:lpstr>Управління ціноутворенням</vt:lpstr>
      <vt:lpstr>Управління ціноутворенням</vt:lpstr>
      <vt:lpstr>Управління ціноутворенням</vt:lpstr>
      <vt:lpstr>Управління ціноутворенням</vt:lpstr>
      <vt:lpstr>Управління маркетинговими акціями</vt:lpstr>
      <vt:lpstr>Управління маркетинговими акціями</vt:lpstr>
      <vt:lpstr>Управління маркетинговими акціями</vt:lpstr>
      <vt:lpstr>Управління маркетинговими акціями</vt:lpstr>
      <vt:lpstr>Управління маркетинговими акціями</vt:lpstr>
      <vt:lpstr>Управління маркетинговими акціями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Запаси і закупівлі</vt:lpstr>
      <vt:lpstr>Склад</vt:lpstr>
      <vt:lpstr>Склад</vt:lpstr>
      <vt:lpstr>Склад</vt:lpstr>
      <vt:lpstr>Склад</vt:lpstr>
      <vt:lpstr>Продажі</vt:lpstr>
      <vt:lpstr>Продажі</vt:lpstr>
      <vt:lpstr>Продажі</vt:lpstr>
      <vt:lpstr>Продажі</vt:lpstr>
      <vt:lpstr>Продажі</vt:lpstr>
      <vt:lpstr>Продажі</vt:lpstr>
      <vt:lpstr>Продажі</vt:lpstr>
      <vt:lpstr>Продажі</vt:lpstr>
      <vt:lpstr>Фінанси</vt:lpstr>
      <vt:lpstr>Фінанси</vt:lpstr>
      <vt:lpstr>Фінанси</vt:lpstr>
      <vt:lpstr>Фінанси</vt:lpstr>
      <vt:lpstr>Фінанси</vt:lpstr>
      <vt:lpstr>Персонал</vt:lpstr>
      <vt:lpstr>Персонал</vt:lpstr>
      <vt:lpstr>Персонал</vt:lpstr>
      <vt:lpstr>Персонал</vt:lpstr>
      <vt:lpstr>Персонал</vt:lpstr>
      <vt:lpstr>Персонал</vt:lpstr>
      <vt:lpstr>Звітність</vt:lpstr>
      <vt:lpstr>Звітність</vt:lpstr>
      <vt:lpstr>Звітність</vt:lpstr>
      <vt:lpstr>Звітність</vt:lpstr>
      <vt:lpstr>Звітність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Бюджетування і управління грошовими потоками або інша тема про ERP</dc:title>
  <dc:creator>startsev.aleksey</dc:creator>
  <cp:lastModifiedBy>Ilchenko</cp:lastModifiedBy>
  <cp:revision>166</cp:revision>
  <dcterms:created xsi:type="dcterms:W3CDTF">2018-12-12T15:41:08Z</dcterms:created>
  <dcterms:modified xsi:type="dcterms:W3CDTF">2018-12-26T14:19:42Z</dcterms:modified>
</cp:coreProperties>
</file>